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9AC6B-22B3-4C25-A645-6657992FE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252470-155E-4C07-9E33-0592464097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9512156"/>
              </p:ext>
            </p:extLst>
          </p:nvPr>
        </p:nvGraphicFramePr>
        <p:xfrm>
          <a:off x="457200" y="1731963"/>
          <a:ext cx="8229600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510189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178188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132283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89574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7865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2729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4381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7002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9866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2027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3293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0997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15107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06385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36775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5261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29387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24733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629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Afghanistan Cricket Board - 2018-04-17 14:52:01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امو لوبډلې د بوست پر وړاندې څلورمه بریا خپله کړه
د بشپړ معلوماتو لپاره لاندې لینک کیکاږئ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http://cricket.af/acb-news-info/542
---------
Amo region beat Bost region by 75 runs in 22nd match of Alokozay Ahmad Shah Abdali First Class Tournament. Sharafuddin Ashraf was declared player of the match. 
#AbdaliFCT2018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12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6B95B-7874-4DB7-A128-394B1BAB6F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</p:spTree>
    <p:extLst>
      <p:ext uri="{BB962C8B-B14F-4D97-AF65-F5344CB8AC3E}">
        <p14:creationId xmlns:p14="http://schemas.microsoft.com/office/powerpoint/2010/main" val="3850508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FFB71-0BDB-4074-B894-FEE1CD635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E95568-8C47-40E3-95D6-9FD06D9177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26756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041875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698047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89013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4977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8419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4966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7794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0465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886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8921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6466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0161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80641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269565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5142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1881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9723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33827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852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Afghanistan Cricket Board - 2018-04-17 14:41:24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 الکوزي احمد شاه ابدالي (فرسټ کلاس) سیالیو درویشتمه  لوبه کې د کابل او مس عینک تر منځ، کابل لوبډلې په خپل لومړي اننګز کی د ټولو لوبغاړو په سوځیدو سره ۳۸۹ منډې جوړې کړې چې تر ټولو ډیرې منډې ۹۳ غمي ځدراڼ وکړې او د مس عینک له لوري ۵ ویکټې ګلبدین نایب واخیستې.
--------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Kabul were all out for 389 runs in their first innings against Mis-e-Ainak region in 23rd match of Ahmad Shah Abdali First Class Tournament. Ghamai Zadran top-scored with 93 runs while Mis-e-Ainak's Gulbadin Naib took five wickets. 
#AbdaliFCT2018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382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39A7D-6FEA-4765-A377-A711AFCA90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</p:spTree>
    <p:extLst>
      <p:ext uri="{BB962C8B-B14F-4D97-AF65-F5344CB8AC3E}">
        <p14:creationId xmlns:p14="http://schemas.microsoft.com/office/powerpoint/2010/main" val="2131365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7BA1B-FFB0-49CD-A358-93EC0EF6C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A191FE-1DD9-4A81-AEB8-E97BE901C9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3593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3657220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279045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4038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41474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0954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6073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3261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0995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3462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7723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9140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9013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14393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521375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14630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8607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06613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69642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752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Afghanistan Cricket Board - 2018-04-17 08:28:32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کونړ ته د افغانستان کرکټ بورډ د عمومي مشر او مله پلاوي سفر:
د افغانستان کرکټ بورډ عمومي مشر شکرالله عاطف مشعل چې ختیځو ولایتونو ته پر سفر تللی کونړ ولایت ته هم ولاړ، هلته یې د کونړ د کرکټ نوی لوبغالی وکوت ، همدا رازیې د الکوزي، احمدشاه ابدالي روانو سیالیو د بهیر ننداره وکړه او د کونړ له والي، یو شمیر نورو چارواکو، مدني فعالانو، ځوانانو،لوبغاړو او د ولایتي شورا له یو شمیر غړو سره یې لیده کاته وکړل. ښاغلي مشعل په کونړ کې د کرکټ د روزنې د یوې اکاډمۍ د جوړولو ژمنه هم وکړه.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912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689DF-6D50-40A6-91BA-559B0A7C02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</p:spTree>
    <p:extLst>
      <p:ext uri="{BB962C8B-B14F-4D97-AF65-F5344CB8AC3E}">
        <p14:creationId xmlns:p14="http://schemas.microsoft.com/office/powerpoint/2010/main" val="708856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EE9AD-B6D5-48A8-ADA2-6B76AEF20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4DB9D5-435C-4427-BE00-9073FD50B8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6652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219457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1676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10070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21922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7422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16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5582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7303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7043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3906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9763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3940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81916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25283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6820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5523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20892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2024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390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Afghanistan Cricket Board - 2018-04-16 11:23:42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 سپین غر زون مدیر معرفي شو
د افغانستان کرکټ بورډ عمومي مشر عاطف مشعل د سپین غر زون نوی مدیر روح الله تره خیل معرفي کړ، ښاغلي مشعل ننګرهار ته د خپل سفر په ترڅ کې د ختیځ سپین غر زون له ولسونو وغوښتل چې د کرکټ بورډ او د زون د نوي مدیر ملاتړ وکړي، او په ګډه ورسره کار وکړي، د کرکټ بورډ عمومي مشر وویل چې بدلونونه او نوې ګمارنې د سمونونو او اصلاحاتو یو اصل دی، هغه د سپین غر زون له پخواني مدیر بختیار ساحل نه مننه وکړه چې تر اوسه یې د زون د مدیریت دنده پر مخ یوړه، او نوي مدیر روح الله تره خیل ته یې د ښه خدمت هیله وکړه.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011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7DE66-F758-41EA-AF87-5F28F3F6B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19.03.2018 - 17.04.2018</a:t>
            </a:r>
          </a:p>
        </p:txBody>
      </p:sp>
    </p:spTree>
    <p:extLst>
      <p:ext uri="{BB962C8B-B14F-4D97-AF65-F5344CB8AC3E}">
        <p14:creationId xmlns:p14="http://schemas.microsoft.com/office/powerpoint/2010/main" val="3046181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251</Words>
  <Application>Microsoft Office PowerPoint</Application>
  <PresentationFormat>On-screen Show (4:3)</PresentationFormat>
  <Paragraphs>152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Facebook Own Posts Table - 1 of 4</vt:lpstr>
      <vt:lpstr>Facebook Own Posts Table - 2 of 4</vt:lpstr>
      <vt:lpstr>Facebook Own Posts Table - 3 of 4</vt:lpstr>
      <vt:lpstr>Facebook Own Posts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4</dc:title>
  <dc:creator>Administrator</dc:creator>
  <cp:lastModifiedBy>Administrator</cp:lastModifiedBy>
  <cp:revision>1</cp:revision>
  <dcterms:created xsi:type="dcterms:W3CDTF">2018-04-19T10:10:01Z</dcterms:created>
  <dcterms:modified xsi:type="dcterms:W3CDTF">2018-04-19T10:10:41Z</dcterms:modified>
</cp:coreProperties>
</file>