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85556-8DB9-4943-A302-8A1C8B7F4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D19711-4E23-453C-B038-487FF613C9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2661966"/>
              </p:ext>
            </p:extLst>
          </p:nvPr>
        </p:nvGraphicFramePr>
        <p:xfrm>
          <a:off x="457200" y="1731963"/>
          <a:ext cx="8229600" cy="116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591028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60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quintly </a:t>
                      </a:r>
                      <a:r>
                        <a:rPr lang="en-US" sz="1000"/>
                        <a:t> got a comment by </a:t>
                      </a:r>
                      <a:r>
                        <a:rPr lang="en-US" sz="1000" b="1"/>
                        <a:t> n/a  -  2018-03-28 23:59:26 </a:t>
                      </a:r>
                      <a:r>
                        <a:rPr lang="en-US" sz="1000"/>
                        <a:t>
 Looking forward to it!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615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quintly </a:t>
                      </a:r>
                      <a:r>
                        <a:rPr lang="en-US" sz="1000"/>
                        <a:t> got a comment by </a:t>
                      </a:r>
                      <a:r>
                        <a:rPr lang="en-US" sz="1000" b="1"/>
                        <a:t> AgoraPulse  -  2018-03-26 18:10:24 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490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A3080-EFDF-4240-9FA9-0327F4352A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04/18/2017 - 04/17/2018</a:t>
            </a:r>
          </a:p>
        </p:txBody>
      </p:sp>
    </p:spTree>
    <p:extLst>
      <p:ext uri="{BB962C8B-B14F-4D97-AF65-F5344CB8AC3E}">
        <p14:creationId xmlns:p14="http://schemas.microsoft.com/office/powerpoint/2010/main" val="20710716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Comments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Comments Table</dc:title>
  <dc:creator>Administrator</dc:creator>
  <cp:lastModifiedBy>Administrator</cp:lastModifiedBy>
  <cp:revision>1</cp:revision>
  <dcterms:created xsi:type="dcterms:W3CDTF">2018-04-18T08:41:47Z</dcterms:created>
  <dcterms:modified xsi:type="dcterms:W3CDTF">2018-04-18T08:41:50Z</dcterms:modified>
</cp:coreProperties>
</file>