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710B-F084-4382-AD54-A173697D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00CEE-64E8-42C6-A71E-4D8D5A299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95675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819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5265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12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446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484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3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Khalid Arman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6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Lala Gul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6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 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4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Mati Matiullh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1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Mohammad Eshaq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 (68)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05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8B06D-3D3F-485D-918D-3516459F3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844144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</dc:title>
  <dc:creator>Administrator</dc:creator>
  <cp:lastModifiedBy>Administrator</cp:lastModifiedBy>
  <cp:revision>1</cp:revision>
  <dcterms:created xsi:type="dcterms:W3CDTF">2018-04-18T08:34:43Z</dcterms:created>
  <dcterms:modified xsi:type="dcterms:W3CDTF">2018-04-18T08:34:48Z</dcterms:modified>
</cp:coreProperties>
</file>