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CA39C-06AB-472F-900A-2B92B52BE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D23BCB-D645-42F6-B711-0BB7DD51BD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9577396"/>
              </p:ext>
            </p:extLst>
          </p:nvPr>
        </p:nvGraphicFramePr>
        <p:xfrm>
          <a:off x="457200" y="1731963"/>
          <a:ext cx="82296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477774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50951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21853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2404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188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3185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874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0997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9131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2540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070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6304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2943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68565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2483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5155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09522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194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700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Afghanistan Cricket Board - 2018-03-31 13:14:01 </a:t>
                      </a:r>
                      <a:r>
                        <a:rPr lang="en-US" sz="1000"/>
                        <a:t> 
 </a:t>
                      </a:r>
                      <a:r>
                        <a:rPr lang="ps-AF" sz="1000"/>
                        <a:t>کرکټ کمیټې خپله لومړنۍ ناسته وکړه
د زیاتو معلوماتو لپاره لاندې لینک کیکاږئ 
</a:t>
                      </a:r>
                      <a:r>
                        <a:rPr lang="en-US" sz="1000"/>
                        <a:t>http://cricket.af/acb-news-info/531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02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Afghanistan Cricket Board - 2018-03-31 09:44:53 </a:t>
                      </a:r>
                      <a:r>
                        <a:rPr lang="en-US" sz="1000"/>
                        <a:t> 
 </a:t>
                      </a:r>
                      <a:r>
                        <a:rPr lang="ps-AF" sz="1000"/>
                        <a:t>د لوبڅارانو ابتدايي روزنیز کورس پیل شو:
د زیاتو معلوماتو لپاره، لاندې لېنک کېکاږئ
</a:t>
                      </a:r>
                      <a:r>
                        <a:rPr lang="en-US" sz="1000"/>
                        <a:t>http://cricket.af/acb-news-info/530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526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6C652-F2E1-4011-BC21-E0E1A5A53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9143015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</dc:title>
  <dc:creator>Administrator</dc:creator>
  <cp:lastModifiedBy>Administrator</cp:lastModifiedBy>
  <cp:revision>1</cp:revision>
  <dcterms:created xsi:type="dcterms:W3CDTF">2018-04-17T13:06:31Z</dcterms:created>
  <dcterms:modified xsi:type="dcterms:W3CDTF">2018-04-17T13:06:41Z</dcterms:modified>
</cp:coreProperties>
</file>