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Expedia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1">
                  <c:v>6981929</c:v>
                </c:pt>
                <c:pt idx="2">
                  <c:v>6997304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D8-40EB-AB49-4EC106F8E0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1">
                  <c:v>208188938</c:v>
                </c:pt>
                <c:pt idx="2">
                  <c:v>208346528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D8-40EB-AB49-4EC106F8E0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1">
                  <c:v>16268</c:v>
                </c:pt>
                <c:pt idx="2">
                  <c:v>16310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D8-40EB-AB49-4EC106F8E0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FC Barcelona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1">
                  <c:v>103223880</c:v>
                </c:pt>
                <c:pt idx="2">
                  <c:v>103230148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D8-40EB-AB49-4EC106F8E0A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PSG - Paris Saint-Germain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  <c:pt idx="1">
                  <c:v>34045661</c:v>
                </c:pt>
                <c:pt idx="2">
                  <c:v>34191942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D8-40EB-AB49-4EC106F8E0A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Mr Bean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Sheet1!$G$2:$G$4</c:f>
              <c:numCache>
                <c:formatCode>General</c:formatCode>
                <c:ptCount val="3"/>
                <c:pt idx="1">
                  <c:v>78220831</c:v>
                </c:pt>
                <c:pt idx="2">
                  <c:v>78393997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5D8-40EB-AB49-4EC106F8E0A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Sheet1!$H$2:$H$4</c:f>
              <c:numCache>
                <c:formatCode>General</c:formatCode>
                <c:ptCount val="3"/>
                <c:pt idx="1">
                  <c:v>90</c:v>
                </c:pt>
                <c:pt idx="2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5D8-40EB-AB49-4EC106F8E0A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Port de Montréal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Sheet1!$I$2:$I$4</c:f>
              <c:numCache>
                <c:formatCode>General</c:formatCode>
                <c:ptCount val="3"/>
                <c:pt idx="1">
                  <c:v>7569</c:v>
                </c:pt>
                <c:pt idx="2">
                  <c:v>7589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5D8-40EB-AB49-4EC106F8E0A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Germany and Cars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Sheet1!$J$2:$J$4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8-15D8-40EB-AB49-4EC106F8E0A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Germany and Clothing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Sheet1!$K$2:$K$4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9-15D8-40EB-AB49-4EC106F8E0A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Nepali Congress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Sheet1!$L$2:$L$4</c:f>
              <c:numCache>
                <c:formatCode>General</c:formatCode>
                <c:ptCount val="3"/>
                <c:pt idx="1">
                  <c:v>247015</c:v>
                </c:pt>
                <c:pt idx="2">
                  <c:v>246932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5D8-40EB-AB49-4EC106F8E0AB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Communist Party of Nepal - UML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Sheet1!$M$2:$M$4</c:f>
              <c:numCache>
                <c:formatCode>General</c:formatCode>
                <c:ptCount val="3"/>
                <c:pt idx="1">
                  <c:v>335468</c:v>
                </c:pt>
                <c:pt idx="2">
                  <c:v>335525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5D8-40EB-AB49-4EC106F8E0AB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For testing purposes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Sheet1!$N$2:$N$4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C-15D8-40EB-AB49-4EC106F8E0AB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The Communist Party of Nepal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Sheet1!$O$2:$O$4</c:f>
              <c:numCache>
                <c:formatCode>General</c:formatCode>
                <c:ptCount val="3"/>
                <c:pt idx="1">
                  <c:v>57380</c:v>
                </c:pt>
                <c:pt idx="2">
                  <c:v>57349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15D8-40EB-AB49-4EC106F8E0AB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trivago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Sheet1!$P$2:$P$4</c:f>
              <c:numCache>
                <c:formatCode>General</c:formatCode>
                <c:ptCount val="3"/>
                <c:pt idx="1">
                  <c:v>12089346</c:v>
                </c:pt>
                <c:pt idx="2">
                  <c:v>12186884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5D8-40EB-AB49-4EC106F8E0AB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Sheet1!$Q$2:$Q$4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F-15D8-40EB-AB49-4EC106F8E0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461480"/>
        <c:axId val="283460496"/>
      </c:barChart>
      <c:dateAx>
        <c:axId val="283461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60496"/>
        <c:crosses val="autoZero"/>
        <c:auto val="1"/>
        <c:lblOffset val="100"/>
        <c:baseTimeUnit val="months"/>
      </c:dateAx>
      <c:valAx>
        <c:axId val="28346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6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F96F1-F323-4F16-98C4-3DAD07061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7ABC70-80C1-4B32-A9EF-C9F794CB52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7141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53916A-E878-481B-B079-63209A107E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feb/2018 - march/2018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601C6-A537-4B45-B28B-77B235208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4038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2018-04-17T11:52:28Z</dcterms:created>
  <dcterms:modified xsi:type="dcterms:W3CDTF">2018-04-17T11:52:33Z</dcterms:modified>
</cp:coreProperties>
</file>