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6981929</c:v>
                </c:pt>
                <c:pt idx="2">
                  <c:v>6997304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3-4EF2-A69F-55F3D787C8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1">
                  <c:v>208188938</c:v>
                </c:pt>
                <c:pt idx="2">
                  <c:v>208346528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A3-4EF2-A69F-55F3D787C8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1">
                  <c:v>16268</c:v>
                </c:pt>
                <c:pt idx="2">
                  <c:v>16310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A3-4EF2-A69F-55F3D787C8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1">
                  <c:v>103223880</c:v>
                </c:pt>
                <c:pt idx="2">
                  <c:v>103230148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A3-4EF2-A69F-55F3D787C8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1">
                  <c:v>34045661</c:v>
                </c:pt>
                <c:pt idx="2">
                  <c:v>34191942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A3-4EF2-A69F-55F3D787C8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Mr Bean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1">
                  <c:v>78220831</c:v>
                </c:pt>
                <c:pt idx="2">
                  <c:v>78393997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A3-4EF2-A69F-55F3D787C8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1">
                  <c:v>90</c:v>
                </c:pt>
                <c:pt idx="2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A3-4EF2-A69F-55F3D787C8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1">
                  <c:v>7569</c:v>
                </c:pt>
                <c:pt idx="2">
                  <c:v>7589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A3-4EF2-A69F-55F3D787C8D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Germany and Cars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CEA3-4EF2-A69F-55F3D787C8D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CEA3-4EF2-A69F-55F3D787C8D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Nepali Congress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1">
                  <c:v>247015</c:v>
                </c:pt>
                <c:pt idx="2">
                  <c:v>246932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A3-4EF2-A69F-55F3D787C8D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1">
                  <c:v>335468</c:v>
                </c:pt>
                <c:pt idx="2">
                  <c:v>335525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A3-4EF2-A69F-55F3D787C8D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C-CEA3-4EF2-A69F-55F3D787C8D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1">
                  <c:v>57380</c:v>
                </c:pt>
                <c:pt idx="2">
                  <c:v>57349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A3-4EF2-A69F-55F3D787C8D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trivago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1">
                  <c:v>12089346</c:v>
                </c:pt>
                <c:pt idx="2">
                  <c:v>12186884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EA3-4EF2-A69F-55F3D787C8D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F-CEA3-4EF2-A69F-55F3D787C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769296"/>
        <c:axId val="170276440"/>
      </c:barChart>
      <c:dateAx>
        <c:axId val="148769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76440"/>
        <c:crosses val="autoZero"/>
        <c:auto val="1"/>
        <c:lblOffset val="100"/>
        <c:baseTimeUnit val="months"/>
      </c:dateAx>
      <c:valAx>
        <c:axId val="17027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76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CBC4D-77A4-4469-8CAB-73A2CCB00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EDE3E2-A704-4667-8E2A-35985AD05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2274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BF0AD-3842-4A1F-B68E-720C37A56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BCF0A-1516-4578-ACCB-DCC72A98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31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2018-04-17T11:45:45Z</dcterms:created>
  <dcterms:modified xsi:type="dcterms:W3CDTF">2018-04-17T11:45:49Z</dcterms:modified>
</cp:coreProperties>
</file>