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6981929</c:v>
                </c:pt>
                <c:pt idx="2">
                  <c:v>6997304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9A-4E93-98F0-354B3972CE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1">
                  <c:v>208188938</c:v>
                </c:pt>
                <c:pt idx="2">
                  <c:v>208346528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9A-4E93-98F0-354B3972CE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1">
                  <c:v>16268</c:v>
                </c:pt>
                <c:pt idx="2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9A-4E93-98F0-354B3972CE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1">
                  <c:v>103223880</c:v>
                </c:pt>
                <c:pt idx="2">
                  <c:v>103230148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9A-4E93-98F0-354B3972CE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1">
                  <c:v>34045661</c:v>
                </c:pt>
                <c:pt idx="2">
                  <c:v>34191942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9A-4E93-98F0-354B3972CE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Mr Bean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1">
                  <c:v>78220831</c:v>
                </c:pt>
                <c:pt idx="2">
                  <c:v>78393997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9A-4E93-98F0-354B3972CE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1">
                  <c:v>90</c:v>
                </c:pt>
                <c:pt idx="2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9A-4E93-98F0-354B3972CE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1">
                  <c:v>7569</c:v>
                </c:pt>
                <c:pt idx="2">
                  <c:v>7589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89A-4E93-98F0-354B3972CE7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Germany and Cars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89A-4E93-98F0-354B3972CE7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89A-4E93-98F0-354B3972CE7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1">
                  <c:v>247015</c:v>
                </c:pt>
                <c:pt idx="2">
                  <c:v>246932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89A-4E93-98F0-354B3972CE7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Communist Party of Nepal - UML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1">
                  <c:v>335468</c:v>
                </c:pt>
                <c:pt idx="2">
                  <c:v>335525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89A-4E93-98F0-354B3972CE7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9A-4E93-98F0-354B3972CE7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The Communist Party of Nepal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  <c:pt idx="1">
                  <c:v>57380</c:v>
                </c:pt>
                <c:pt idx="2">
                  <c:v>57349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89A-4E93-98F0-354B3972CE74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trivago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1">
                  <c:v>12089346</c:v>
                </c:pt>
                <c:pt idx="2">
                  <c:v>12186884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89A-4E93-98F0-354B3972CE74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Sheet1!$Q$2:$Q$4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89A-4E93-98F0-354B3972C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86472"/>
        <c:axId val="145346240"/>
      </c:lineChart>
      <c:dateAx>
        <c:axId val="1748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46240"/>
        <c:crosses val="autoZero"/>
        <c:auto val="1"/>
        <c:lblOffset val="100"/>
        <c:baseTimeUnit val="months"/>
      </c:dateAx>
      <c:valAx>
        <c:axId val="14534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E1F93-BBE8-44B5-9EB5-4B0FCD6D2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FBC7A-2B22-4451-8F76-722C0D066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8896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61A72-A3C5-4240-9193-A25684628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0C882-4BEF-40C0-8665-9A9A50CFC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228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2018-04-17T09:20:39Z</dcterms:created>
  <dcterms:modified xsi:type="dcterms:W3CDTF">2018-04-17T09:20:44Z</dcterms:modified>
</cp:coreProperties>
</file>