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6981929</c:v>
                </c:pt>
                <c:pt idx="2">
                  <c:v>6997304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15-4168-94E1-7F0865BAB7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1">
                  <c:v>208188938</c:v>
                </c:pt>
                <c:pt idx="2">
                  <c:v>208346528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15-4168-94E1-7F0865BAB7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1">
                  <c:v>16268</c:v>
                </c:pt>
                <c:pt idx="2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15-4168-94E1-7F0865BAB7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1">
                  <c:v>103223880</c:v>
                </c:pt>
                <c:pt idx="2">
                  <c:v>103230148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15-4168-94E1-7F0865BAB7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1">
                  <c:v>34045661</c:v>
                </c:pt>
                <c:pt idx="2">
                  <c:v>34191942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815-4168-94E1-7F0865BAB7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Mr Bean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1">
                  <c:v>78220831</c:v>
                </c:pt>
                <c:pt idx="2">
                  <c:v>78393997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15-4168-94E1-7F0865BAB7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1">
                  <c:v>90</c:v>
                </c:pt>
                <c:pt idx="2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815-4168-94E1-7F0865BAB7D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1">
                  <c:v>7569</c:v>
                </c:pt>
                <c:pt idx="2">
                  <c:v>7589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815-4168-94E1-7F0865BAB7D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Germany and Cars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815-4168-94E1-7F0865BAB7D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815-4168-94E1-7F0865BAB7D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1">
                  <c:v>247015</c:v>
                </c:pt>
                <c:pt idx="2">
                  <c:v>246932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815-4168-94E1-7F0865BAB7D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Communist Party of Nepal - UML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1">
                  <c:v>335468</c:v>
                </c:pt>
                <c:pt idx="2">
                  <c:v>335525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815-4168-94E1-7F0865BAB7D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815-4168-94E1-7F0865BAB7D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The Communist Party of Nepal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  <c:pt idx="1">
                  <c:v>57380</c:v>
                </c:pt>
                <c:pt idx="2">
                  <c:v>57349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815-4168-94E1-7F0865BAB7D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trivago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1">
                  <c:v>12089346</c:v>
                </c:pt>
                <c:pt idx="2">
                  <c:v>12186884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1815-4168-94E1-7F0865BAB7D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Sheet1!$Q$2:$Q$4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1815-4168-94E1-7F0865BAB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159952"/>
        <c:axId val="312113144"/>
      </c:lineChart>
      <c:dateAx>
        <c:axId val="17115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13144"/>
        <c:crosses val="autoZero"/>
        <c:auto val="1"/>
        <c:lblOffset val="100"/>
        <c:baseTimeUnit val="months"/>
      </c:dateAx>
      <c:valAx>
        <c:axId val="31211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5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67B6C-4618-4D62-A48A-1D17997A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B06E7-8CD3-455D-96BB-4954F936A7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194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5CCE6-A8CD-4C30-A634-A0C71BF08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9E4BF-8802-4728-8A0C-D76BF989F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187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2018-04-17T09:04:29Z</dcterms:created>
  <dcterms:modified xsi:type="dcterms:W3CDTF">2018-04-17T09:04:33Z</dcterms:modified>
</cp:coreProperties>
</file>