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Sheet1!$A$1:$P$1</c:f>
              <c:strCache>
                <c:ptCount val="16"/>
                <c:pt idx="0">
                  <c:v>Facebook</c:v>
                </c:pt>
                <c:pt idx="1">
                  <c:v>FC Barcelona</c:v>
                </c:pt>
                <c:pt idx="2">
                  <c:v>Mr Bean</c:v>
                </c:pt>
                <c:pt idx="3">
                  <c:v>PSG - Paris Saint-Germain</c:v>
                </c:pt>
                <c:pt idx="4">
                  <c:v>trivago</c:v>
                </c:pt>
                <c:pt idx="5">
                  <c:v>Expedia</c:v>
                </c:pt>
                <c:pt idx="6">
                  <c:v>Communist Party of Nepal - UML</c:v>
                </c:pt>
                <c:pt idx="7">
                  <c:v>Nepali Congress</c:v>
                </c:pt>
                <c:pt idx="8">
                  <c:v>The Communist Party of Nepal</c:v>
                </c:pt>
                <c:pt idx="9">
                  <c:v>quintly</c:v>
                </c:pt>
                <c:pt idx="10">
                  <c:v>Port de Montréal</c:v>
                </c:pt>
                <c:pt idx="11">
                  <c:v>Messages Data Source Test</c:v>
                </c:pt>
                <c:pt idx="12">
                  <c:v>Afghanistan Cricket Board</c:v>
                </c:pt>
                <c:pt idx="13">
                  <c:v>For testing purposes</c:v>
                </c:pt>
                <c:pt idx="14">
                  <c:v>Germany and Cars</c:v>
                </c:pt>
                <c:pt idx="15">
                  <c:v>Germany and Clothing</c:v>
                </c:pt>
              </c:strCache>
            </c:strRef>
          </c:cat>
          <c:val>
            <c:numRef>
              <c:f>Sheet1!$A$2:$P$2</c:f>
              <c:numCache>
                <c:formatCode>General</c:formatCode>
                <c:ptCount val="16"/>
                <c:pt idx="0">
                  <c:v>208346528</c:v>
                </c:pt>
                <c:pt idx="1">
                  <c:v>103230148</c:v>
                </c:pt>
                <c:pt idx="2">
                  <c:v>78393997</c:v>
                </c:pt>
                <c:pt idx="3">
                  <c:v>34191942</c:v>
                </c:pt>
                <c:pt idx="4">
                  <c:v>12186884</c:v>
                </c:pt>
                <c:pt idx="5">
                  <c:v>6997304</c:v>
                </c:pt>
                <c:pt idx="6">
                  <c:v>335525</c:v>
                </c:pt>
                <c:pt idx="7">
                  <c:v>246932</c:v>
                </c:pt>
                <c:pt idx="8">
                  <c:v>57349</c:v>
                </c:pt>
                <c:pt idx="9">
                  <c:v>16310</c:v>
                </c:pt>
                <c:pt idx="10">
                  <c:v>7589</c:v>
                </c:pt>
                <c:pt idx="11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9A-439E-BC0C-4CB0659111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3C1A2-8160-43A2-AC8D-7435D8BA7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D1A329-200E-43F7-A09A-B7E4C67489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6529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B71353-2E7A-42AD-B0E1-EE2A3E084F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04/08/2018 - 04/15/2018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A42452-88B8-4187-B7EC-185313557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8636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Distribution | All Pages</dc:title>
  <dc:creator>Administrator</dc:creator>
  <cp:lastModifiedBy>Administrator</cp:lastModifiedBy>
  <cp:revision>1</cp:revision>
  <dcterms:created xsi:type="dcterms:W3CDTF">2018-04-17T08:08:55Z</dcterms:created>
  <dcterms:modified xsi:type="dcterms:W3CDTF">2018-04-17T08:09:00Z</dcterms:modified>
</cp:coreProperties>
</file>