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quintly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16310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9F-4B6A-8062-EC1EBDFFB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88631-8DAC-45D9-95FC-86D710D0A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70D9F1-737B-4954-97AA-B27E593A6D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166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1A708-446A-42F9-BB42-F25837A62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E68FE-8465-4AC7-83EB-D1569DFD8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9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Distribution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quintly</dc:title>
  <dc:creator>Administrator</dc:creator>
  <cp:lastModifiedBy>Administrator</cp:lastModifiedBy>
  <cp:revision>1</cp:revision>
  <dcterms:created xsi:type="dcterms:W3CDTF">2018-04-17T08:07:16Z</dcterms:created>
  <dcterms:modified xsi:type="dcterms:W3CDTF">2018-04-17T08:07:20Z</dcterms:modified>
</cp:coreProperties>
</file>