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4C34-4664-A195-5A80D64F5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00200"/>
        <c:axId val="284598888"/>
      </c:lineChart>
      <c:catAx>
        <c:axId val="28460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598888"/>
        <c:crosses val="autoZero"/>
        <c:auto val="1"/>
        <c:lblAlgn val="ctr"/>
        <c:lblOffset val="100"/>
        <c:noMultiLvlLbl val="0"/>
      </c:catAx>
      <c:valAx>
        <c:axId val="28459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0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933F6-7D09-44B1-AD6A-0AE0850A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58C430-0B21-4D03-B170-4E1E6D06F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0998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D110D-E2A3-4B02-9AC0-F88CB0735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23AB-50B1-4191-8B03-750D02DA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663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2018-04-17T08:05:25Z</dcterms:created>
  <dcterms:modified xsi:type="dcterms:W3CDTF">2018-04-17T08:05:32Z</dcterms:modified>
</cp:coreProperties>
</file>