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080D-4A22-497C-A83D-627D6A56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quintly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1E7FF-613D-4665-AF83-7AEA893E77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4260647"/>
              </p:ext>
            </p:extLst>
          </p:nvPr>
        </p:nvGraphicFramePr>
        <p:xfrm>
          <a:off x="457200" y="1731963"/>
          <a:ext cx="8229600" cy="563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906645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5933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93922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184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5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680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06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074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770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708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7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76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59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4971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0246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94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421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2532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3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- 2018-04-13 10:00:01</a:t>
                      </a:r>
                      <a:r>
                        <a:rPr lang="en-US" sz="1000"/>
                        <a:t>
What could the perfect social media content look like and how can both analytics and social listening help you with creating a great campaign? Get these questions answered in our joined webinar with mention! Register below 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85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- 2018-04-12 17:08:30</a:t>
                      </a:r>
                      <a:r>
                        <a:rPr lang="en-US" sz="1000"/>
                        <a:t>
Make the most out of LinkedIn marketing 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49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- 2018-04-10 18:00:00</a:t>
                      </a:r>
                      <a:r>
                        <a:rPr lang="en-US" sz="1000"/>
                        <a:t>
🇺🇸️ There are countless American brands that can tell stories of international success. We analyzed how they use social media to learn from them. Check out the report we created ⬇️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66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quintly - 2018-04-09 15:30:01</a:t>
                      </a:r>
                      <a:r>
                        <a:rPr lang="en-US" sz="1000"/>
                        <a:t>
↗️ Get a quick update on how ranking works in Facebook's News Feed algorithm. 
Spoiler alert! It relies on these 4 factors:
- inventory of stories
- signals that inform ranking decisions
- predictions on likelihood to interact
- relevancy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66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C05A0-118D-4549-8FAC-73857A420D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2523910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quintly</dc:title>
  <dc:creator>Administrator</dc:creator>
  <cp:lastModifiedBy>Administrator</cp:lastModifiedBy>
  <cp:revision>1</cp:revision>
  <dcterms:created xsi:type="dcterms:W3CDTF">2018-04-17T08:04:12Z</dcterms:created>
  <dcterms:modified xsi:type="dcterms:W3CDTF">2018-04-17T08:04:33Z</dcterms:modified>
</cp:coreProperties>
</file>