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CF518-4151-437F-A485-86C9E9036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54C7B-5FA7-45AB-A237-361674A136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586338"/>
              </p:ext>
            </p:extLst>
          </p:nvPr>
        </p:nvGraphicFramePr>
        <p:xfrm>
          <a:off x="457200" y="1731963"/>
          <a:ext cx="82296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78710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3498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1092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432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68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230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961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630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967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204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756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840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4213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350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35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076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2080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09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- 2018-04-13 10:00:01</a:t>
                      </a:r>
                      <a:r>
                        <a:rPr lang="en-US" sz="1000"/>
                        <a:t>
What could the perfect social media content look like and how can both analytics and social listening help you with creating a great campaign? Get these questions answered in our joined webinar with mention! Register below 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1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- 2018-04-12 17:08:30</a:t>
                      </a:r>
                      <a:r>
                        <a:rPr lang="en-US" sz="1000"/>
                        <a:t>
Make the most out of LinkedIn marketing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4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- 2018-04-10 18:00:00</a:t>
                      </a:r>
                      <a:r>
                        <a:rPr lang="en-US" sz="1000"/>
                        <a:t>
🇺🇸️ There are countless American brands that can tell stories of international success. We analyzed how they use social media to learn from them. Check out the report we created ⬇️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6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- 2018-04-09 15:30:01</a:t>
                      </a:r>
                      <a:r>
                        <a:rPr lang="en-US" sz="1000"/>
                        <a:t>
↗️ Get a quick update on how ranking works in Facebook's News Feed algorithm. 
Spoiler alert! It relies on these 4 factors:
- inventory of stories
- signals that inform ranking decisions
- predictions on likelihood to interact
- relevancy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51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7EF63-E761-4200-BFC9-00DD0F7DD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2151039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quintly</dc:title>
  <dc:creator>Administrator</dc:creator>
  <cp:lastModifiedBy>Administrator</cp:lastModifiedBy>
  <cp:revision>1</cp:revision>
  <dcterms:created xsi:type="dcterms:W3CDTF">2018-04-17T07:46:05Z</dcterms:created>
  <dcterms:modified xsi:type="dcterms:W3CDTF">2018-04-17T07:46:26Z</dcterms:modified>
</cp:coreProperties>
</file>