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75C29-AB96-416C-8E79-B7E893DB9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1A6A94-A1F2-48A1-87FB-A1719F8C50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7583757"/>
              </p:ext>
            </p:extLst>
          </p:nvPr>
        </p:nvGraphicFramePr>
        <p:xfrm>
          <a:off x="457200" y="1731963"/>
          <a:ext cx="8229600" cy="3876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7277740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353884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129743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596775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159142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1703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Microsoft - 2018-04-09 06:42:00 </a:t>
                      </a:r>
                      <a:r>
                        <a:rPr lang="fr-FR" sz="1000"/>
                        <a:t>
  Du sourcing à la formation des collaborateurs, portrait du RH qui a tout compris au digital🤖 
http://msft.social/ifTyZj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7119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Microsoft - 2018-04-09 06:13:36 </a:t>
                      </a:r>
                      <a:r>
                        <a:rPr lang="en-US" sz="1000"/>
                        <a:t>
  Azure Summit will be coming to New Zealand on April 11th to Auckland. Will you be there? #AzureSummit2018 #NewZealand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5924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Microsoft - 2018-04-09 06:00:00 </a:t>
                      </a:r>
                      <a:r>
                        <a:rPr lang="en-US" sz="1000"/>
                        <a:t>
  Pelanggan terbesar Microsoft sedang memindahkan aplikasi mereka ke #Azure.  Cari tahu mengapa #cloud telah menjadi fondasi utama untuk perusahaan ternama dalam artikel yang diterbitkan oleh Forbes Tech: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4479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Microsoft - 2018-04-09 05:30:00 </a:t>
                      </a:r>
                      <a:r>
                        <a:rPr lang="en-US" sz="1000"/>
                        <a:t>
  Microsoft's largest customers are moving their apps to #Azure. Learn why the #cloud has become a mainstream enterprise foundation: Forbes Tech
http://msft.social/uWcYA4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3778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Microsoft - 2018-04-09 05:00:00 </a:t>
                      </a:r>
                      <a:r>
                        <a:rPr lang="en-US" sz="1000"/>
                        <a:t>
  Những khách hàng lớn nhất của Microsoft đang dịch chuyển ứng dụng của họ sang #Azure. Hãy tìm hiểu vì sao #cloud lại trở thành nền tảng doanh nghiệp chủ đạo: Forbes Tech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75356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A60B49-778D-4D08-91EC-C87278E810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04/08/2018 - 04/15/2018</a:t>
            </a:r>
          </a:p>
        </p:txBody>
      </p:sp>
    </p:spTree>
    <p:extLst>
      <p:ext uri="{BB962C8B-B14F-4D97-AF65-F5344CB8AC3E}">
        <p14:creationId xmlns:p14="http://schemas.microsoft.com/office/powerpoint/2010/main" val="30582638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62</Words>
  <Application>Microsoft Office PowerPoint</Application>
  <PresentationFormat>On-screen Show (4:3)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Updates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Updates Table</dc:title>
  <dc:creator>Administrator</dc:creator>
  <cp:lastModifiedBy>Administrator</cp:lastModifiedBy>
  <cp:revision>1</cp:revision>
  <dcterms:created xsi:type="dcterms:W3CDTF">2018-04-16T15:16:57Z</dcterms:created>
  <dcterms:modified xsi:type="dcterms:W3CDTF">2018-04-16T15:17:05Z</dcterms:modified>
</cp:coreProperties>
</file>