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58B35-5074-410E-B00F-C90CE6E4E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7382B-ACEA-4A94-AB77-F14C585652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6878651"/>
              </p:ext>
            </p:extLst>
          </p:nvPr>
        </p:nvGraphicFramePr>
        <p:xfrm>
          <a:off x="457200" y="1731963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9215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9809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1520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8829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450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427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935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12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Linus Tech Tips - 2018-04-08 21:00:08 </a:t>
                      </a:r>
                      <a:r>
                        <a:rPr lang="en-US" sz="1000"/>
                        <a:t>
 Ultimate ,000 Dual System Build – Corsair Slate Part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121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63F58-F72C-4FFB-8201-6CFC24D6FE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5732422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</dc:title>
  <dc:creator>Administrator</dc:creator>
  <cp:lastModifiedBy>Administrator</cp:lastModifiedBy>
  <cp:revision>1</cp:revision>
  <dcterms:created xsi:type="dcterms:W3CDTF">2018-04-16T15:14:31Z</dcterms:created>
  <dcterms:modified xsi:type="dcterms:W3CDTF">2018-04-16T15:14:36Z</dcterms:modified>
</cp:coreProperties>
</file>