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B348D-1E11-4CE1-B1BE-EBCEA85C8E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4A2CD7-7B9E-49B4-8C4A-470C606784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856844"/>
              </p:ext>
            </p:extLst>
          </p:nvPr>
        </p:nvGraphicFramePr>
        <p:xfrm>
          <a:off x="457200" y="1731963"/>
          <a:ext cx="8229600" cy="454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5103001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188341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384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17574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60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@oye_tv 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 @la_gonzlez - 2018-04-10 01:44:04 </a:t>
                      </a:r>
                      <a:r>
                        <a:rPr lang="es-ES" sz="1000"/>
                        <a:t>
 SAY HOLI✨ Criaturitas Guapas de la creación 👀@oye_tv 🍋 cuando Ponen a @bastilledan  en la batalla.  Marie te ví aye… https://t.co/SM7f8LcPtj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13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@oye_tv 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 @ViankaRodrigu16 - 2018-04-10 01:31:27 </a:t>
                      </a:r>
                      <a:r>
                        <a:rPr lang="es-ES" sz="1000"/>
                        <a:t>
 holiii. en sintonia del mejor programa de toda la bolita de el mundo...amén, saludo para irina,alexader y vianka ❤❤❤❤@oye_tv #oyesinfiltro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2256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@oye_tv 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 @tbhcarlo - 2018-04-10 01:16:54 </a:t>
                      </a:r>
                      <a:r>
                        <a:rPr lang="es-ES" sz="1000"/>
                        <a:t>
 Este lunes viene bien cargado de color.  Que xopa chicos, como va todo? Espero que bien. @oye_tv #oyesinfiltro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377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@oye_tv 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 @SoyHugoVictor - 2018-04-10 00:26:31 </a:t>
                      </a:r>
                      <a:r>
                        <a:rPr lang="es-ES" sz="1000"/>
                        <a:t>
 Entonces hoy tenemos una cita por @oye_tv https://t.co/5dVurmc6y1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110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@oye_tv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@milypanama - 2018-04-09 20:18:20 </a:t>
                      </a:r>
                      <a:r>
                        <a:rPr lang="en-US" sz="1000"/>
                        <a:t>
 @oye_tv #playa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6481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 @oye_tv 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 @FreshLikeCoco - 2018-04-09 18:31:23 </a:t>
                      </a:r>
                      <a:r>
                        <a:rPr lang="es-ES" sz="1000"/>
                        <a:t>
 @oye_tv @IFFPanama El lugar de origen es Mexico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37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@quintly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@pankaj_infoshor - 2018-04-09 10:28:01 </a:t>
                      </a:r>
                      <a:r>
                        <a:rPr lang="en-US" sz="1000"/>
                        <a:t>
 "Top 18 Facebook Analytics Tools To Redefine Your Marketing Strategy tools including 
 @Quintly @RivalIQ @Qwaya… https://t.co/IyUCzII78Q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31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@oye_tv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@luisfer_wolf - 2018-04-08 21:17:35 </a:t>
                      </a:r>
                      <a:r>
                        <a:rPr lang="en-US" sz="1000"/>
                        <a:t>
 @oye_tv #Thanos the mad titan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43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@oye_tv 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 @terrymarvin63 - 2018-04-08 02:49:30 </a:t>
                      </a:r>
                      <a:r>
                        <a:rPr lang="en-US" sz="1000"/>
                        <a:t>
 @oye_tv Jim Carrey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144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6AB4A9-D7A7-4C36-89DA-4A80CE5F08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04/08/2018 - 04/15/2018</a:t>
            </a:r>
          </a:p>
        </p:txBody>
      </p:sp>
    </p:spTree>
    <p:extLst>
      <p:ext uri="{BB962C8B-B14F-4D97-AF65-F5344CB8AC3E}">
        <p14:creationId xmlns:p14="http://schemas.microsoft.com/office/powerpoint/2010/main" val="27120997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177</Words>
  <Application>Microsoft Office PowerPoint</Application>
  <PresentationFormat>On-screen Show (4:3)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Mentions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</dc:title>
  <dc:creator>Administrator</dc:creator>
  <cp:lastModifiedBy>Administrator</cp:lastModifiedBy>
  <cp:revision>1</cp:revision>
  <dcterms:created xsi:type="dcterms:W3CDTF">2018-04-16T15:13:30Z</dcterms:created>
  <dcterms:modified xsi:type="dcterms:W3CDTF">2018-04-16T15:13:40Z</dcterms:modified>
</cp:coreProperties>
</file>