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C3D1B-B28F-4324-807E-5B6817B2B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5D9B5D-D5F5-4D43-BE7A-601F66DB16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6678303"/>
              </p:ext>
            </p:extLst>
          </p:nvPr>
        </p:nvGraphicFramePr>
        <p:xfrm>
          <a:off x="457200" y="1731963"/>
          <a:ext cx="8229601" cy="333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00909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3028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6162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5219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6761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407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1831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2236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9492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068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5303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6446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8104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0908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29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@SpaceX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6828044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26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@elonmusk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21049287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519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@oye_tv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844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557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@larrydahooster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67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@JoshanChaudhary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124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B021C-785C-4660-95FE-7847E4709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04/08/2018 - 04/15/2018</a:t>
            </a:r>
          </a:p>
        </p:txBody>
      </p:sp>
    </p:spTree>
    <p:extLst>
      <p:ext uri="{BB962C8B-B14F-4D97-AF65-F5344CB8AC3E}">
        <p14:creationId xmlns:p14="http://schemas.microsoft.com/office/powerpoint/2010/main" val="30255651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144</Words>
  <Application>Microsoft Office PowerPoint</Application>
  <PresentationFormat>On-screen Show (4:3)</PresentationFormat>
  <Paragraphs>100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2018-04-16T15:11:20Z</dcterms:created>
  <dcterms:modified xsi:type="dcterms:W3CDTF">2018-04-16T15:11:48Z</dcterms:modified>
</cp:coreProperties>
</file>