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8FFEA-138D-4757-B758-F63625261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0F96E8-0F6A-4471-BED5-CBE6B10BED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2513549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169550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662205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25873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450614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07583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53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99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70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1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92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199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0A69E-DDE2-4BF5-945F-B7C6F07F45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04/13/2018 - 04/15/2018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32524375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Network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</dc:title>
  <dc:creator>Administrator</dc:creator>
  <cp:lastModifiedBy>Administrator</cp:lastModifiedBy>
  <cp:revision>1</cp:revision>
  <dcterms:created xsi:type="dcterms:W3CDTF">2018-04-16T14:55:33Z</dcterms:created>
  <dcterms:modified xsi:type="dcterms:W3CDTF">2018-04-16T14:55:42Z</dcterms:modified>
</cp:coreProperties>
</file>