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3" d="100"/>
          <a:sy n="73" d="100"/>
        </p:scale>
        <p:origin x="3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E3151-F1E3-42E9-90A6-17DF811E7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8D1C22-BE49-4694-B42A-9E8F65AF3D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7439791"/>
              </p:ext>
            </p:extLst>
          </p:nvPr>
        </p:nvGraphicFramePr>
        <p:xfrm>
          <a:off x="457200" y="1731963"/>
          <a:ext cx="8229600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06501629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8597061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2698278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411471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99120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29868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74557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12538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54701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15007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07511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01048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473879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346136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706723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14955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669667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77414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0961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quintly - 2018-04-13 10:00:01 </a:t>
                      </a:r>
                      <a:r>
                        <a:rPr lang="en-US" sz="1000"/>
                        <a:t> 
 What could the perfect social media content look like and how can both analytics and social listening help you with creating a great campaign? Get these questions answered in our joined webinar with mention! Register below 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5611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B0A433-81DC-4104-8489-E1F7481286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04/13/2018 - 04/15/2018</a:t>
            </a:r>
          </a:p>
        </p:txBody>
      </p:sp>
    </p:spTree>
    <p:extLst>
      <p:ext uri="{BB962C8B-B14F-4D97-AF65-F5344CB8AC3E}">
        <p14:creationId xmlns:p14="http://schemas.microsoft.com/office/powerpoint/2010/main" val="24648352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58</Words>
  <Application>Microsoft Office PowerPoint</Application>
  <PresentationFormat>On-screen Show (4:3)</PresentationFormat>
  <Paragraphs>38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Own Posts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</dc:title>
  <dc:creator>Administrator</dc:creator>
  <cp:lastModifiedBy>Administrator</cp:lastModifiedBy>
  <cp:revision>1</cp:revision>
  <dcterms:created xsi:type="dcterms:W3CDTF">2018-04-16T14:48:14Z</dcterms:created>
  <dcterms:modified xsi:type="dcterms:W3CDTF">2018-04-16T14:48:23Z</dcterms:modified>
</cp:coreProperties>
</file>