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EA73B-6D0A-4A69-8BD4-AEE12871D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A54372-A0D5-4D12-8A94-29DA7E1E1C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6233973"/>
              </p:ext>
            </p:extLst>
          </p:nvPr>
        </p:nvGraphicFramePr>
        <p:xfrm>
          <a:off x="457200" y="1731963"/>
          <a:ext cx="82296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650317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58168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23226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6846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1676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6945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3895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8014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8073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1144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8914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2149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55689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70003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8111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065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50864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6405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459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quintly - 2018-04-13 10:00:01</a:t>
                      </a:r>
                      <a:r>
                        <a:rPr lang="en-US" sz="1000"/>
                        <a:t>
What could the perfect social media content look like and how can both analytics and social listening help you with creating a great campaign? Get these questions answered in our joined webinar with mention! Register below 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194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187DF-D8C9-4751-A94F-C5D473B603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04/13/2018 - 04/15/2018</a:t>
            </a:r>
          </a:p>
        </p:txBody>
      </p:sp>
    </p:spTree>
    <p:extLst>
      <p:ext uri="{BB962C8B-B14F-4D97-AF65-F5344CB8AC3E}">
        <p14:creationId xmlns:p14="http://schemas.microsoft.com/office/powerpoint/2010/main" val="32659564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59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Table | test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test</dc:title>
  <dc:creator>Administrator</dc:creator>
  <cp:lastModifiedBy>Administrator</cp:lastModifiedBy>
  <cp:revision>1</cp:revision>
  <dcterms:created xsi:type="dcterms:W3CDTF">2018-04-16T13:54:43Z</dcterms:created>
  <dcterms:modified xsi:type="dcterms:W3CDTF">2018-04-16T13:54:51Z</dcterms:modified>
</cp:coreProperties>
</file>