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BFC9-F0F1-44D9-93E5-5FFA21929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(test)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70B23-F340-4900-B959-B5752E6613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963436"/>
              </p:ext>
            </p:extLst>
          </p:nvPr>
        </p:nvGraphicFramePr>
        <p:xfrm>
          <a:off x="457200" y="1731963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85992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4807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8066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4509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943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361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443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909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321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24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20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15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2083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8464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3006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427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730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3617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3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- 2018-04-13 10:00:01</a:t>
                      </a:r>
                      <a:r>
                        <a:rPr lang="en-US" sz="1000"/>
                        <a:t>
What could the perfect social media content look like and how can both analytics and social listening help you with creating a great campaign? Get these questions answered in our joined webinar with mention! Register below 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165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F2CAA-5648-4676-BCFC-D71A48D5E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2803704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(test)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(test)</dc:title>
  <dc:creator>Administrator</dc:creator>
  <cp:lastModifiedBy>Administrator</cp:lastModifiedBy>
  <cp:revision>1</cp:revision>
  <dcterms:created xsi:type="dcterms:W3CDTF">2018-04-16T13:49:30Z</dcterms:created>
  <dcterms:modified xsi:type="dcterms:W3CDTF">2018-04-16T13:49:38Z</dcterms:modified>
</cp:coreProperties>
</file>