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7E6B-A1CD-486D-8AB0-7BE627680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Fans Table (Audi Deutschland)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D1635-536F-44DE-B09F-D75D55D6E1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29712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32310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48541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930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583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824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0402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331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267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295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207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BBA6B-8CD3-46E5-9CB9-62A918DF3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36125582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(Audi Deutschland)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(Audi Deutschland)</dc:title>
  <dc:creator>Administrator</dc:creator>
  <cp:lastModifiedBy>Administrator</cp:lastModifiedBy>
  <cp:revision>1</cp:revision>
  <dcterms:created xsi:type="dcterms:W3CDTF">2018-04-16T13:47:35Z</dcterms:created>
  <dcterms:modified xsi:type="dcterms:W3CDTF">2018-04-16T13:47:40Z</dcterms:modified>
</cp:coreProperties>
</file>