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3CDD3-CC47-4B0C-9DE0-AFB220F9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Fans Table (Audi Deutschland)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77D38-5C66-4EA2-B327-CC8446171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565213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90679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233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45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85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203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380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26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782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2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7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02DE8-6933-4B0C-8BE5-10CC3E7FD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3350164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(Audi Deutschland)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(Audi Deutschland)</dc:title>
  <dc:creator>Administrator</dc:creator>
  <cp:lastModifiedBy>Administrator</cp:lastModifiedBy>
  <cp:revision>1</cp:revision>
  <dcterms:created xsi:type="dcterms:W3CDTF">2018-04-16T13:42:32Z</dcterms:created>
  <dcterms:modified xsi:type="dcterms:W3CDTF">2018-04-16T13:42:37Z</dcterms:modified>
</cp:coreProperties>
</file>