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4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1F8CE-6E9C-4A44-B840-BEA9321A1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737F08-0C7C-4285-AA11-CE508C9FA3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9072952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047540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1922484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569019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498394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75321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044538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9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#AfgU19stars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364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#AfgvZim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37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#BlueTigers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984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#AFGvZIM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4622.8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232.75555555556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460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#AziziBankCup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4851.4074074074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142.88888888889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57.703703703704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570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#2ndODI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006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#CWCQ18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210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#AFGvWI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5732.65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244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#CWCQ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3037.1730769231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213.23076923077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41.019230769231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3291.4230769231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181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#AFGvNET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63547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5A0914-7F00-485D-9622-73C050CB9B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201927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9DEDC-C107-4F71-BB1F-E23C2582E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390A0E-C8EC-4CE9-87D9-C9820AE92C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04755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404909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809857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108768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200871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023662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39147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157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#AbdaliFCT2018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2152.0714285714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82.928571428571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13.642857142857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2248.6428571429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1336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#AFGvSCO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2848.0666666667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132.93333333333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3014.3333333333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4667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#AFGvHK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1727.8421052632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302.73684210526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9.3157894736842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2039.8947368421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187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#AFGvNEP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120.94444444444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1539.8888888889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123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#RoadtoCWC19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5014.4444444444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5261.3333333333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522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#AFGvUAE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3628.6428571429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171.42857142857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48.642857142857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3848.7142857143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186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#AFGvIRE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2213.1428571429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68.714285714286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2301.1428571429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6599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#RoadToCWC19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742.66666666667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328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3689.375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3829.875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4751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2630C7-4417-4ED7-AE60-B649B3B93E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19812125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183</Words>
  <Application>Microsoft Office PowerPoint</Application>
  <PresentationFormat>On-screen Show (4:3)</PresentationFormat>
  <Paragraphs>130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Facebook Hashtag Detection - 1 of 2</vt:lpstr>
      <vt:lpstr>Facebook Hashtag Detection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Hashtag Detection - 1 of 2</dc:title>
  <dc:creator>Administrator</dc:creator>
  <cp:lastModifiedBy>Administrator</cp:lastModifiedBy>
  <cp:revision>1</cp:revision>
  <dcterms:created xsi:type="dcterms:W3CDTF">2018-04-16T11:52:27Z</dcterms:created>
  <dcterms:modified xsi:type="dcterms:W3CDTF">2018-04-16T11:53:08Z</dcterms:modified>
</cp:coreProperties>
</file>