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01.02.2018</c:v>
                </c:pt>
                <c:pt idx="1">
                  <c:v>01.03.2018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16258</c:v>
                </c:pt>
                <c:pt idx="1">
                  <c:v>16268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F4-474B-B955-AB27771FF4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01.02.2018</c:v>
                </c:pt>
                <c:pt idx="1">
                  <c:v>01.03.2018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16134833</c:v>
                </c:pt>
                <c:pt idx="1">
                  <c:v>16131840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F4-474B-B955-AB27771FF4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01.02.2018</c:v>
                </c:pt>
                <c:pt idx="1">
                  <c:v>01.03.2018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7549</c:v>
                </c:pt>
                <c:pt idx="1">
                  <c:v>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F4-474B-B955-AB27771FF4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01.02.2018</c:v>
                </c:pt>
                <c:pt idx="1">
                  <c:v>01.03.2018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41139</c:v>
                </c:pt>
                <c:pt idx="1">
                  <c:v>54451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F4-474B-B955-AB27771FF4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01.02.2018</c:v>
                </c:pt>
                <c:pt idx="1">
                  <c:v>01.03.2018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2129527</c:v>
                </c:pt>
                <c:pt idx="1">
                  <c:v>2159171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F4-474B-B955-AB27771FF40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01.02.2018</c:v>
                </c:pt>
                <c:pt idx="1">
                  <c:v>01.03.2018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471168</c:v>
                </c:pt>
                <c:pt idx="1">
                  <c:v>473924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F4-474B-B955-AB27771FF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783200"/>
        <c:axId val="236783856"/>
      </c:lineChart>
      <c:catAx>
        <c:axId val="23678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83856"/>
        <c:crosses val="autoZero"/>
        <c:auto val="1"/>
        <c:lblAlgn val="ctr"/>
        <c:lblOffset val="100"/>
        <c:noMultiLvlLbl val="0"/>
      </c:catAx>
      <c:valAx>
        <c:axId val="23678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8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61B95-54C8-4449-BBC3-358230CF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AACF5B-A178-4739-BC17-892D1E69E1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8585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FB9C5-B882-4281-AA29-F007BD7E1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E2A4D-79DB-491C-AFA1-F1A1B10DC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04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2018-04-16T11:24:20Z</dcterms:created>
  <dcterms:modified xsi:type="dcterms:W3CDTF">2018-04-16T11:24:24Z</dcterms:modified>
</cp:coreProperties>
</file>