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504F-45D0-8DE1-BBF7D8C1A3B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smooth val="0"/>
          <c:extLst>
            <c:ext xmlns:c16="http://schemas.microsoft.com/office/drawing/2014/chart" uri="{C3380CC4-5D6E-409C-BE32-E72D297353CC}">
              <c16:uniqueId val="{00000001-504F-45D0-8DE1-BBF7D8C1A3B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smooth val="0"/>
          <c:extLst>
            <c:ext xmlns:c16="http://schemas.microsoft.com/office/drawing/2014/chart" uri="{C3380CC4-5D6E-409C-BE32-E72D297353CC}">
              <c16:uniqueId val="{00000002-504F-45D0-8DE1-BBF7D8C1A3B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smooth val="0"/>
          <c:extLst>
            <c:ext xmlns:c16="http://schemas.microsoft.com/office/drawing/2014/chart" uri="{C3380CC4-5D6E-409C-BE32-E72D297353CC}">
              <c16:uniqueId val="{00000003-504F-45D0-8DE1-BBF7D8C1A3B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smooth val="0"/>
          <c:extLst>
            <c:ext xmlns:c16="http://schemas.microsoft.com/office/drawing/2014/chart" uri="{C3380CC4-5D6E-409C-BE32-E72D297353CC}">
              <c16:uniqueId val="{00000004-504F-45D0-8DE1-BBF7D8C1A3B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smooth val="0"/>
          <c:extLst>
            <c:ext xmlns:c16="http://schemas.microsoft.com/office/drawing/2014/chart" uri="{C3380CC4-5D6E-409C-BE32-E72D297353CC}">
              <c16:uniqueId val="{00000005-504F-45D0-8DE1-BBF7D8C1A3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795448"/>
        <c:axId val="157911976"/>
      </c:lineChart>
      <c:catAx>
        <c:axId val="17179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911976"/>
        <c:crosses val="autoZero"/>
        <c:auto val="1"/>
        <c:lblAlgn val="ctr"/>
        <c:lblOffset val="100"/>
        <c:noMultiLvlLbl val="0"/>
      </c:catAx>
      <c:valAx>
        <c:axId val="15791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9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A71F3-445D-46AA-B55C-61886F04B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1A733F-B7E9-44B6-BBAD-3C8DDC541A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5271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6D9F2-95B8-49BE-A986-4C3439422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07118-FD06-4F4C-BBC2-D5C8AD82A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7130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2018-04-16T11:23:46Z</dcterms:created>
  <dcterms:modified xsi:type="dcterms:W3CDTF">2018-04-16T11:23:50Z</dcterms:modified>
</cp:coreProperties>
</file>