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16258</c:v>
                </c:pt>
                <c:pt idx="1">
                  <c:v>16268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00-457B-A8D1-FEACD12062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16134833</c:v>
                </c:pt>
                <c:pt idx="1">
                  <c:v>16131840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00-457B-A8D1-FEACD12062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7549</c:v>
                </c:pt>
                <c:pt idx="1">
                  <c:v>7569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00-457B-A8D1-FEACD12062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41139</c:v>
                </c:pt>
                <c:pt idx="1">
                  <c:v>54451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600-457B-A8D1-FEACD120622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2129527</c:v>
                </c:pt>
                <c:pt idx="1">
                  <c:v>2159171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600-457B-A8D1-FEACD120622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471168</c:v>
                </c:pt>
                <c:pt idx="1">
                  <c:v>473924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600-457B-A8D1-FEACD1206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729920"/>
        <c:axId val="167264816"/>
      </c:lineChart>
      <c:dateAx>
        <c:axId val="169729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264816"/>
        <c:crosses val="autoZero"/>
        <c:auto val="1"/>
        <c:lblOffset val="100"/>
        <c:baseTimeUnit val="months"/>
      </c:dateAx>
      <c:valAx>
        <c:axId val="16726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72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F5728-8FCD-4F92-9F61-8997F851C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433C32-7DEE-4EE2-A652-EBE798B682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8140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CB7C4-1409-458B-B241-F4A4B5EA2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E4BED-CC1C-47F9-B65A-CC1858170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900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2018-04-16T11:21:25Z</dcterms:created>
  <dcterms:modified xsi:type="dcterms:W3CDTF">2018-04-16T11:21:29Z</dcterms:modified>
</cp:coreProperties>
</file>