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16258</c:v>
                </c:pt>
                <c:pt idx="1">
                  <c:v>16268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BC-409C-9461-75700C24AC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16134833</c:v>
                </c:pt>
                <c:pt idx="1">
                  <c:v>16131840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BC-409C-9461-75700C24AC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7549</c:v>
                </c:pt>
                <c:pt idx="1">
                  <c:v>7569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BC-409C-9461-75700C24AC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41139</c:v>
                </c:pt>
                <c:pt idx="1">
                  <c:v>54451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BC-409C-9461-75700C24AC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2129527</c:v>
                </c:pt>
                <c:pt idx="1">
                  <c:v>2159171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BC-409C-9461-75700C24AC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471168</c:v>
                </c:pt>
                <c:pt idx="1">
                  <c:v>473924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6BC-409C-9461-75700C24AC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166728"/>
        <c:axId val="237167056"/>
      </c:lineChart>
      <c:dateAx>
        <c:axId val="237166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67056"/>
        <c:crosses val="autoZero"/>
        <c:auto val="1"/>
        <c:lblOffset val="100"/>
        <c:baseTimeUnit val="months"/>
      </c:dateAx>
      <c:valAx>
        <c:axId val="23716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6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0B6BD-FA17-4B98-857A-942870AFC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12F654-9A6B-47E2-BAC6-1E5382B32D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223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FD4C5-95BA-4D1C-A3E7-CF879075A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25AA5-656A-47DC-8F6B-9AAEA0B2D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707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2018-04-16T11:20:38Z</dcterms:created>
  <dcterms:modified xsi:type="dcterms:W3CDTF">2018-04-16T11:20:42Z</dcterms:modified>
</cp:coreProperties>
</file>