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Sheet1!$A$2:$A$60</c:f>
              <c:numCache>
                <c:formatCode>m/d/yyyy</c:formatCode>
                <c:ptCount val="5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  <c:pt idx="29">
                  <c:v>43161</c:v>
                </c:pt>
                <c:pt idx="30">
                  <c:v>43162</c:v>
                </c:pt>
                <c:pt idx="31">
                  <c:v>43163</c:v>
                </c:pt>
                <c:pt idx="32">
                  <c:v>43164</c:v>
                </c:pt>
                <c:pt idx="33">
                  <c:v>43165</c:v>
                </c:pt>
                <c:pt idx="34">
                  <c:v>43166</c:v>
                </c:pt>
                <c:pt idx="35">
                  <c:v>43167</c:v>
                </c:pt>
                <c:pt idx="36">
                  <c:v>43168</c:v>
                </c:pt>
                <c:pt idx="37">
                  <c:v>43169</c:v>
                </c:pt>
                <c:pt idx="38">
                  <c:v>43170</c:v>
                </c:pt>
                <c:pt idx="39">
                  <c:v>43171</c:v>
                </c:pt>
                <c:pt idx="40">
                  <c:v>43172</c:v>
                </c:pt>
                <c:pt idx="41">
                  <c:v>43173</c:v>
                </c:pt>
                <c:pt idx="42">
                  <c:v>43174</c:v>
                </c:pt>
                <c:pt idx="43">
                  <c:v>43175</c:v>
                </c:pt>
                <c:pt idx="44">
                  <c:v>43176</c:v>
                </c:pt>
                <c:pt idx="45">
                  <c:v>43177</c:v>
                </c:pt>
                <c:pt idx="46">
                  <c:v>43178</c:v>
                </c:pt>
                <c:pt idx="47">
                  <c:v>43179</c:v>
                </c:pt>
                <c:pt idx="48">
                  <c:v>43180</c:v>
                </c:pt>
                <c:pt idx="49">
                  <c:v>43181</c:v>
                </c:pt>
                <c:pt idx="50">
                  <c:v>43182</c:v>
                </c:pt>
                <c:pt idx="51">
                  <c:v>43183</c:v>
                </c:pt>
                <c:pt idx="52">
                  <c:v>43184</c:v>
                </c:pt>
                <c:pt idx="53">
                  <c:v>43185</c:v>
                </c:pt>
                <c:pt idx="54">
                  <c:v>43186</c:v>
                </c:pt>
                <c:pt idx="55">
                  <c:v>43187</c:v>
                </c:pt>
                <c:pt idx="56">
                  <c:v>43188</c:v>
                </c:pt>
                <c:pt idx="57">
                  <c:v>43189</c:v>
                </c:pt>
                <c:pt idx="58">
                  <c:v>43190</c:v>
                </c:pt>
              </c:numCache>
            </c:numRef>
          </c:cat>
          <c:val>
            <c:numRef>
              <c:f>Sheet1!$B$2:$B$60</c:f>
              <c:numCache>
                <c:formatCode>General</c:formatCode>
                <c:ptCount val="59"/>
                <c:pt idx="0">
                  <c:v>16128</c:v>
                </c:pt>
                <c:pt idx="1">
                  <c:v>16133</c:v>
                </c:pt>
                <c:pt idx="2">
                  <c:v>16137</c:v>
                </c:pt>
                <c:pt idx="3">
                  <c:v>16138</c:v>
                </c:pt>
                <c:pt idx="4">
                  <c:v>16143</c:v>
                </c:pt>
                <c:pt idx="5">
                  <c:v>16149</c:v>
                </c:pt>
                <c:pt idx="6">
                  <c:v>16148</c:v>
                </c:pt>
                <c:pt idx="7">
                  <c:v>16153</c:v>
                </c:pt>
                <c:pt idx="8">
                  <c:v>16160</c:v>
                </c:pt>
                <c:pt idx="9">
                  <c:v>16169</c:v>
                </c:pt>
                <c:pt idx="10">
                  <c:v>16182</c:v>
                </c:pt>
                <c:pt idx="11">
                  <c:v>16191</c:v>
                </c:pt>
                <c:pt idx="12">
                  <c:v>16191</c:v>
                </c:pt>
                <c:pt idx="13">
                  <c:v>16197</c:v>
                </c:pt>
                <c:pt idx="14">
                  <c:v>16200</c:v>
                </c:pt>
                <c:pt idx="15">
                  <c:v>16201</c:v>
                </c:pt>
                <c:pt idx="16">
                  <c:v>16201</c:v>
                </c:pt>
                <c:pt idx="17">
                  <c:v>16202</c:v>
                </c:pt>
                <c:pt idx="18">
                  <c:v>16202</c:v>
                </c:pt>
                <c:pt idx="19">
                  <c:v>16201</c:v>
                </c:pt>
                <c:pt idx="20">
                  <c:v>16198</c:v>
                </c:pt>
                <c:pt idx="21">
                  <c:v>16192</c:v>
                </c:pt>
                <c:pt idx="22">
                  <c:v>16198</c:v>
                </c:pt>
                <c:pt idx="23">
                  <c:v>16206</c:v>
                </c:pt>
                <c:pt idx="24">
                  <c:v>16217</c:v>
                </c:pt>
                <c:pt idx="25">
                  <c:v>16227</c:v>
                </c:pt>
                <c:pt idx="26">
                  <c:v>16244</c:v>
                </c:pt>
                <c:pt idx="27">
                  <c:v>16258</c:v>
                </c:pt>
                <c:pt idx="28">
                  <c:v>16271</c:v>
                </c:pt>
                <c:pt idx="29">
                  <c:v>16272</c:v>
                </c:pt>
                <c:pt idx="30">
                  <c:v>16269</c:v>
                </c:pt>
                <c:pt idx="31">
                  <c:v>16268</c:v>
                </c:pt>
                <c:pt idx="32">
                  <c:v>16266</c:v>
                </c:pt>
                <c:pt idx="33">
                  <c:v>16270</c:v>
                </c:pt>
                <c:pt idx="34">
                  <c:v>16273</c:v>
                </c:pt>
                <c:pt idx="35">
                  <c:v>16269</c:v>
                </c:pt>
                <c:pt idx="36">
                  <c:v>16267</c:v>
                </c:pt>
                <c:pt idx="37">
                  <c:v>16264</c:v>
                </c:pt>
                <c:pt idx="38">
                  <c:v>16264</c:v>
                </c:pt>
                <c:pt idx="39">
                  <c:v>16262</c:v>
                </c:pt>
                <c:pt idx="40">
                  <c:v>16265</c:v>
                </c:pt>
                <c:pt idx="41">
                  <c:v>16266</c:v>
                </c:pt>
                <c:pt idx="42">
                  <c:v>16264</c:v>
                </c:pt>
                <c:pt idx="43">
                  <c:v>16261</c:v>
                </c:pt>
                <c:pt idx="44">
                  <c:v>16258</c:v>
                </c:pt>
                <c:pt idx="45">
                  <c:v>16257</c:v>
                </c:pt>
                <c:pt idx="46">
                  <c:v>16256</c:v>
                </c:pt>
                <c:pt idx="47">
                  <c:v>16264</c:v>
                </c:pt>
                <c:pt idx="48">
                  <c:v>16263</c:v>
                </c:pt>
                <c:pt idx="49">
                  <c:v>16262</c:v>
                </c:pt>
                <c:pt idx="50">
                  <c:v>16262</c:v>
                </c:pt>
                <c:pt idx="51">
                  <c:v>16259</c:v>
                </c:pt>
                <c:pt idx="52">
                  <c:v>16259</c:v>
                </c:pt>
                <c:pt idx="53">
                  <c:v>16259</c:v>
                </c:pt>
                <c:pt idx="54">
                  <c:v>16259</c:v>
                </c:pt>
                <c:pt idx="55">
                  <c:v>16266</c:v>
                </c:pt>
                <c:pt idx="56">
                  <c:v>16268</c:v>
                </c:pt>
                <c:pt idx="57">
                  <c:v>16268</c:v>
                </c:pt>
                <c:pt idx="58">
                  <c:v>16268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431-4DB0-A899-DF0CC98CC4B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Sheet1!$A$2:$A$60</c:f>
              <c:numCache>
                <c:formatCode>m/d/yyyy</c:formatCode>
                <c:ptCount val="5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  <c:pt idx="29">
                  <c:v>43161</c:v>
                </c:pt>
                <c:pt idx="30">
                  <c:v>43162</c:v>
                </c:pt>
                <c:pt idx="31">
                  <c:v>43163</c:v>
                </c:pt>
                <c:pt idx="32">
                  <c:v>43164</c:v>
                </c:pt>
                <c:pt idx="33">
                  <c:v>43165</c:v>
                </c:pt>
                <c:pt idx="34">
                  <c:v>43166</c:v>
                </c:pt>
                <c:pt idx="35">
                  <c:v>43167</c:v>
                </c:pt>
                <c:pt idx="36">
                  <c:v>43168</c:v>
                </c:pt>
                <c:pt idx="37">
                  <c:v>43169</c:v>
                </c:pt>
                <c:pt idx="38">
                  <c:v>43170</c:v>
                </c:pt>
                <c:pt idx="39">
                  <c:v>43171</c:v>
                </c:pt>
                <c:pt idx="40">
                  <c:v>43172</c:v>
                </c:pt>
                <c:pt idx="41">
                  <c:v>43173</c:v>
                </c:pt>
                <c:pt idx="42">
                  <c:v>43174</c:v>
                </c:pt>
                <c:pt idx="43">
                  <c:v>43175</c:v>
                </c:pt>
                <c:pt idx="44">
                  <c:v>43176</c:v>
                </c:pt>
                <c:pt idx="45">
                  <c:v>43177</c:v>
                </c:pt>
                <c:pt idx="46">
                  <c:v>43178</c:v>
                </c:pt>
                <c:pt idx="47">
                  <c:v>43179</c:v>
                </c:pt>
                <c:pt idx="48">
                  <c:v>43180</c:v>
                </c:pt>
                <c:pt idx="49">
                  <c:v>43181</c:v>
                </c:pt>
                <c:pt idx="50">
                  <c:v>43182</c:v>
                </c:pt>
                <c:pt idx="51">
                  <c:v>43183</c:v>
                </c:pt>
                <c:pt idx="52">
                  <c:v>43184</c:v>
                </c:pt>
                <c:pt idx="53">
                  <c:v>43185</c:v>
                </c:pt>
                <c:pt idx="54">
                  <c:v>43186</c:v>
                </c:pt>
                <c:pt idx="55">
                  <c:v>43187</c:v>
                </c:pt>
                <c:pt idx="56">
                  <c:v>43188</c:v>
                </c:pt>
                <c:pt idx="57">
                  <c:v>43189</c:v>
                </c:pt>
                <c:pt idx="58">
                  <c:v>43190</c:v>
                </c:pt>
              </c:numCache>
            </c:numRef>
          </c:cat>
          <c:val>
            <c:numRef>
              <c:f>Sheet1!$C$2:$C$60</c:f>
              <c:numCache>
                <c:formatCode>General</c:formatCode>
                <c:ptCount val="59"/>
                <c:pt idx="0">
                  <c:v>16136260</c:v>
                </c:pt>
                <c:pt idx="1">
                  <c:v>16135767</c:v>
                </c:pt>
                <c:pt idx="2">
                  <c:v>16134583</c:v>
                </c:pt>
                <c:pt idx="3">
                  <c:v>16133988</c:v>
                </c:pt>
                <c:pt idx="4">
                  <c:v>16133260</c:v>
                </c:pt>
                <c:pt idx="5">
                  <c:v>16132363</c:v>
                </c:pt>
                <c:pt idx="6">
                  <c:v>16130809</c:v>
                </c:pt>
                <c:pt idx="7">
                  <c:v>16130241</c:v>
                </c:pt>
                <c:pt idx="8">
                  <c:v>16130045</c:v>
                </c:pt>
                <c:pt idx="9">
                  <c:v>16129678</c:v>
                </c:pt>
                <c:pt idx="10">
                  <c:v>16129480</c:v>
                </c:pt>
                <c:pt idx="11">
                  <c:v>16129320</c:v>
                </c:pt>
                <c:pt idx="12">
                  <c:v>16129021</c:v>
                </c:pt>
                <c:pt idx="13">
                  <c:v>16129035</c:v>
                </c:pt>
                <c:pt idx="14">
                  <c:v>16129236</c:v>
                </c:pt>
                <c:pt idx="15">
                  <c:v>16129750</c:v>
                </c:pt>
                <c:pt idx="16">
                  <c:v>16130097</c:v>
                </c:pt>
                <c:pt idx="17">
                  <c:v>16130518</c:v>
                </c:pt>
                <c:pt idx="18">
                  <c:v>16131074</c:v>
                </c:pt>
                <c:pt idx="19">
                  <c:v>16131529</c:v>
                </c:pt>
                <c:pt idx="20">
                  <c:v>16131739</c:v>
                </c:pt>
                <c:pt idx="21">
                  <c:v>16132026</c:v>
                </c:pt>
                <c:pt idx="22">
                  <c:v>16132523</c:v>
                </c:pt>
                <c:pt idx="23">
                  <c:v>16133080</c:v>
                </c:pt>
                <c:pt idx="24">
                  <c:v>16133754</c:v>
                </c:pt>
                <c:pt idx="25">
                  <c:v>16134265</c:v>
                </c:pt>
                <c:pt idx="26">
                  <c:v>16134321</c:v>
                </c:pt>
                <c:pt idx="27">
                  <c:v>16134833</c:v>
                </c:pt>
                <c:pt idx="28">
                  <c:v>16134667</c:v>
                </c:pt>
                <c:pt idx="29">
                  <c:v>16134540</c:v>
                </c:pt>
                <c:pt idx="30">
                  <c:v>16134550</c:v>
                </c:pt>
                <c:pt idx="31">
                  <c:v>16134672</c:v>
                </c:pt>
                <c:pt idx="32">
                  <c:v>16134329</c:v>
                </c:pt>
                <c:pt idx="33">
                  <c:v>16134163</c:v>
                </c:pt>
                <c:pt idx="34">
                  <c:v>16134369</c:v>
                </c:pt>
                <c:pt idx="35">
                  <c:v>16134560</c:v>
                </c:pt>
                <c:pt idx="36">
                  <c:v>16134478</c:v>
                </c:pt>
                <c:pt idx="37">
                  <c:v>16134294</c:v>
                </c:pt>
                <c:pt idx="38">
                  <c:v>16134294</c:v>
                </c:pt>
                <c:pt idx="39">
                  <c:v>16134287</c:v>
                </c:pt>
                <c:pt idx="40">
                  <c:v>16135269</c:v>
                </c:pt>
                <c:pt idx="41">
                  <c:v>16135566</c:v>
                </c:pt>
                <c:pt idx="42">
                  <c:v>16135726</c:v>
                </c:pt>
                <c:pt idx="43">
                  <c:v>16134326</c:v>
                </c:pt>
                <c:pt idx="44">
                  <c:v>16133424</c:v>
                </c:pt>
                <c:pt idx="45">
                  <c:v>16133895</c:v>
                </c:pt>
                <c:pt idx="46">
                  <c:v>16133664</c:v>
                </c:pt>
                <c:pt idx="47">
                  <c:v>16133829</c:v>
                </c:pt>
                <c:pt idx="48">
                  <c:v>16133859</c:v>
                </c:pt>
                <c:pt idx="49">
                  <c:v>16134049</c:v>
                </c:pt>
                <c:pt idx="50">
                  <c:v>16133903</c:v>
                </c:pt>
                <c:pt idx="51">
                  <c:v>16133584</c:v>
                </c:pt>
                <c:pt idx="52">
                  <c:v>16133292</c:v>
                </c:pt>
                <c:pt idx="53">
                  <c:v>16133083</c:v>
                </c:pt>
                <c:pt idx="54">
                  <c:v>16132983</c:v>
                </c:pt>
                <c:pt idx="55">
                  <c:v>16132537</c:v>
                </c:pt>
                <c:pt idx="56">
                  <c:v>16132067</c:v>
                </c:pt>
                <c:pt idx="57">
                  <c:v>16131645</c:v>
                </c:pt>
                <c:pt idx="58">
                  <c:v>16131840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431-4DB0-A899-DF0CC98CC4B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Port de Montréal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Sheet1!$A$2:$A$60</c:f>
              <c:numCache>
                <c:formatCode>m/d/yyyy</c:formatCode>
                <c:ptCount val="5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  <c:pt idx="29">
                  <c:v>43161</c:v>
                </c:pt>
                <c:pt idx="30">
                  <c:v>43162</c:v>
                </c:pt>
                <c:pt idx="31">
                  <c:v>43163</c:v>
                </c:pt>
                <c:pt idx="32">
                  <c:v>43164</c:v>
                </c:pt>
                <c:pt idx="33">
                  <c:v>43165</c:v>
                </c:pt>
                <c:pt idx="34">
                  <c:v>43166</c:v>
                </c:pt>
                <c:pt idx="35">
                  <c:v>43167</c:v>
                </c:pt>
                <c:pt idx="36">
                  <c:v>43168</c:v>
                </c:pt>
                <c:pt idx="37">
                  <c:v>43169</c:v>
                </c:pt>
                <c:pt idx="38">
                  <c:v>43170</c:v>
                </c:pt>
                <c:pt idx="39">
                  <c:v>43171</c:v>
                </c:pt>
                <c:pt idx="40">
                  <c:v>43172</c:v>
                </c:pt>
                <c:pt idx="41">
                  <c:v>43173</c:v>
                </c:pt>
                <c:pt idx="42">
                  <c:v>43174</c:v>
                </c:pt>
                <c:pt idx="43">
                  <c:v>43175</c:v>
                </c:pt>
                <c:pt idx="44">
                  <c:v>43176</c:v>
                </c:pt>
                <c:pt idx="45">
                  <c:v>43177</c:v>
                </c:pt>
                <c:pt idx="46">
                  <c:v>43178</c:v>
                </c:pt>
                <c:pt idx="47">
                  <c:v>43179</c:v>
                </c:pt>
                <c:pt idx="48">
                  <c:v>43180</c:v>
                </c:pt>
                <c:pt idx="49">
                  <c:v>43181</c:v>
                </c:pt>
                <c:pt idx="50">
                  <c:v>43182</c:v>
                </c:pt>
                <c:pt idx="51">
                  <c:v>43183</c:v>
                </c:pt>
                <c:pt idx="52">
                  <c:v>43184</c:v>
                </c:pt>
                <c:pt idx="53">
                  <c:v>43185</c:v>
                </c:pt>
                <c:pt idx="54">
                  <c:v>43186</c:v>
                </c:pt>
                <c:pt idx="55">
                  <c:v>43187</c:v>
                </c:pt>
                <c:pt idx="56">
                  <c:v>43188</c:v>
                </c:pt>
                <c:pt idx="57">
                  <c:v>43189</c:v>
                </c:pt>
                <c:pt idx="58">
                  <c:v>43190</c:v>
                </c:pt>
              </c:numCache>
            </c:numRef>
          </c:cat>
          <c:val>
            <c:numRef>
              <c:f>Sheet1!$D$2:$D$60</c:f>
              <c:numCache>
                <c:formatCode>General</c:formatCode>
                <c:ptCount val="59"/>
                <c:pt idx="0">
                  <c:v>7515</c:v>
                </c:pt>
                <c:pt idx="1">
                  <c:v>7523</c:v>
                </c:pt>
                <c:pt idx="2">
                  <c:v>7528</c:v>
                </c:pt>
                <c:pt idx="3">
                  <c:v>7528</c:v>
                </c:pt>
                <c:pt idx="4">
                  <c:v>7529</c:v>
                </c:pt>
                <c:pt idx="5">
                  <c:v>7531</c:v>
                </c:pt>
                <c:pt idx="6">
                  <c:v>7532</c:v>
                </c:pt>
                <c:pt idx="7">
                  <c:v>7534</c:v>
                </c:pt>
                <c:pt idx="8">
                  <c:v>7532</c:v>
                </c:pt>
                <c:pt idx="9">
                  <c:v>7532</c:v>
                </c:pt>
                <c:pt idx="10">
                  <c:v>7532</c:v>
                </c:pt>
                <c:pt idx="11">
                  <c:v>7530</c:v>
                </c:pt>
                <c:pt idx="12">
                  <c:v>7532</c:v>
                </c:pt>
                <c:pt idx="13">
                  <c:v>7533</c:v>
                </c:pt>
                <c:pt idx="14">
                  <c:v>7534</c:v>
                </c:pt>
                <c:pt idx="15">
                  <c:v>7535</c:v>
                </c:pt>
                <c:pt idx="16">
                  <c:v>7534</c:v>
                </c:pt>
                <c:pt idx="17">
                  <c:v>7535</c:v>
                </c:pt>
                <c:pt idx="18">
                  <c:v>7536</c:v>
                </c:pt>
                <c:pt idx="19">
                  <c:v>7538</c:v>
                </c:pt>
                <c:pt idx="20">
                  <c:v>7539</c:v>
                </c:pt>
                <c:pt idx="21">
                  <c:v>7544</c:v>
                </c:pt>
                <c:pt idx="22">
                  <c:v>7545</c:v>
                </c:pt>
                <c:pt idx="23">
                  <c:v>7546</c:v>
                </c:pt>
                <c:pt idx="24">
                  <c:v>7547</c:v>
                </c:pt>
                <c:pt idx="25">
                  <c:v>7547</c:v>
                </c:pt>
                <c:pt idx="26">
                  <c:v>7550</c:v>
                </c:pt>
                <c:pt idx="27">
                  <c:v>7549</c:v>
                </c:pt>
                <c:pt idx="28">
                  <c:v>7549</c:v>
                </c:pt>
                <c:pt idx="29">
                  <c:v>7549</c:v>
                </c:pt>
                <c:pt idx="30">
                  <c:v>7550</c:v>
                </c:pt>
                <c:pt idx="31">
                  <c:v>7551</c:v>
                </c:pt>
                <c:pt idx="32">
                  <c:v>7552</c:v>
                </c:pt>
                <c:pt idx="33">
                  <c:v>7551</c:v>
                </c:pt>
                <c:pt idx="34">
                  <c:v>7554</c:v>
                </c:pt>
                <c:pt idx="35">
                  <c:v>7553</c:v>
                </c:pt>
                <c:pt idx="36">
                  <c:v>7555</c:v>
                </c:pt>
                <c:pt idx="37">
                  <c:v>7555</c:v>
                </c:pt>
                <c:pt idx="38">
                  <c:v>7555</c:v>
                </c:pt>
                <c:pt idx="39">
                  <c:v>7555</c:v>
                </c:pt>
                <c:pt idx="40">
                  <c:v>7559</c:v>
                </c:pt>
                <c:pt idx="41">
                  <c:v>7561</c:v>
                </c:pt>
                <c:pt idx="42">
                  <c:v>7560</c:v>
                </c:pt>
                <c:pt idx="43">
                  <c:v>7561</c:v>
                </c:pt>
                <c:pt idx="44">
                  <c:v>7560</c:v>
                </c:pt>
                <c:pt idx="45">
                  <c:v>7561</c:v>
                </c:pt>
                <c:pt idx="46">
                  <c:v>7563</c:v>
                </c:pt>
                <c:pt idx="47">
                  <c:v>7561</c:v>
                </c:pt>
                <c:pt idx="48">
                  <c:v>7560</c:v>
                </c:pt>
                <c:pt idx="49">
                  <c:v>7559</c:v>
                </c:pt>
                <c:pt idx="50">
                  <c:v>7563</c:v>
                </c:pt>
                <c:pt idx="51">
                  <c:v>7564</c:v>
                </c:pt>
                <c:pt idx="52">
                  <c:v>7565</c:v>
                </c:pt>
                <c:pt idx="53">
                  <c:v>7564</c:v>
                </c:pt>
                <c:pt idx="54">
                  <c:v>7563</c:v>
                </c:pt>
                <c:pt idx="55">
                  <c:v>7563</c:v>
                </c:pt>
                <c:pt idx="56">
                  <c:v>7563</c:v>
                </c:pt>
                <c:pt idx="57">
                  <c:v>7568</c:v>
                </c:pt>
                <c:pt idx="58">
                  <c:v>7569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431-4DB0-A899-DF0CC98CC4B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OXYGYM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Sheet1!$A$2:$A$60</c:f>
              <c:numCache>
                <c:formatCode>m/d/yyyy</c:formatCode>
                <c:ptCount val="5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  <c:pt idx="29">
                  <c:v>43161</c:v>
                </c:pt>
                <c:pt idx="30">
                  <c:v>43162</c:v>
                </c:pt>
                <c:pt idx="31">
                  <c:v>43163</c:v>
                </c:pt>
                <c:pt idx="32">
                  <c:v>43164</c:v>
                </c:pt>
                <c:pt idx="33">
                  <c:v>43165</c:v>
                </c:pt>
                <c:pt idx="34">
                  <c:v>43166</c:v>
                </c:pt>
                <c:pt idx="35">
                  <c:v>43167</c:v>
                </c:pt>
                <c:pt idx="36">
                  <c:v>43168</c:v>
                </c:pt>
                <c:pt idx="37">
                  <c:v>43169</c:v>
                </c:pt>
                <c:pt idx="38">
                  <c:v>43170</c:v>
                </c:pt>
                <c:pt idx="39">
                  <c:v>43171</c:v>
                </c:pt>
                <c:pt idx="40">
                  <c:v>43172</c:v>
                </c:pt>
                <c:pt idx="41">
                  <c:v>43173</c:v>
                </c:pt>
                <c:pt idx="42">
                  <c:v>43174</c:v>
                </c:pt>
                <c:pt idx="43">
                  <c:v>43175</c:v>
                </c:pt>
                <c:pt idx="44">
                  <c:v>43176</c:v>
                </c:pt>
                <c:pt idx="45">
                  <c:v>43177</c:v>
                </c:pt>
                <c:pt idx="46">
                  <c:v>43178</c:v>
                </c:pt>
                <c:pt idx="47">
                  <c:v>43179</c:v>
                </c:pt>
                <c:pt idx="48">
                  <c:v>43180</c:v>
                </c:pt>
                <c:pt idx="49">
                  <c:v>43181</c:v>
                </c:pt>
                <c:pt idx="50">
                  <c:v>43182</c:v>
                </c:pt>
                <c:pt idx="51">
                  <c:v>43183</c:v>
                </c:pt>
                <c:pt idx="52">
                  <c:v>43184</c:v>
                </c:pt>
                <c:pt idx="53">
                  <c:v>43185</c:v>
                </c:pt>
                <c:pt idx="54">
                  <c:v>43186</c:v>
                </c:pt>
                <c:pt idx="55">
                  <c:v>43187</c:v>
                </c:pt>
                <c:pt idx="56">
                  <c:v>43188</c:v>
                </c:pt>
                <c:pt idx="57">
                  <c:v>43189</c:v>
                </c:pt>
                <c:pt idx="58">
                  <c:v>43190</c:v>
                </c:pt>
              </c:numCache>
            </c:numRef>
          </c:cat>
          <c:val>
            <c:numRef>
              <c:f>Sheet1!$E$2:$E$60</c:f>
              <c:numCache>
                <c:formatCode>General</c:formatCode>
                <c:ptCount val="59"/>
                <c:pt idx="0">
                  <c:v>41271</c:v>
                </c:pt>
                <c:pt idx="1">
                  <c:v>41267</c:v>
                </c:pt>
                <c:pt idx="2">
                  <c:v>41262</c:v>
                </c:pt>
                <c:pt idx="3">
                  <c:v>41258</c:v>
                </c:pt>
                <c:pt idx="4">
                  <c:v>41255</c:v>
                </c:pt>
                <c:pt idx="5">
                  <c:v>41244</c:v>
                </c:pt>
                <c:pt idx="6">
                  <c:v>41243</c:v>
                </c:pt>
                <c:pt idx="7">
                  <c:v>41241</c:v>
                </c:pt>
                <c:pt idx="8">
                  <c:v>41239</c:v>
                </c:pt>
                <c:pt idx="9">
                  <c:v>41232</c:v>
                </c:pt>
                <c:pt idx="10">
                  <c:v>41223</c:v>
                </c:pt>
                <c:pt idx="11">
                  <c:v>41220</c:v>
                </c:pt>
                <c:pt idx="12">
                  <c:v>41213</c:v>
                </c:pt>
                <c:pt idx="13">
                  <c:v>41212</c:v>
                </c:pt>
                <c:pt idx="14">
                  <c:v>41208</c:v>
                </c:pt>
                <c:pt idx="15">
                  <c:v>41207</c:v>
                </c:pt>
                <c:pt idx="16">
                  <c:v>41203</c:v>
                </c:pt>
                <c:pt idx="17">
                  <c:v>41198</c:v>
                </c:pt>
                <c:pt idx="18">
                  <c:v>41194</c:v>
                </c:pt>
                <c:pt idx="19">
                  <c:v>41192</c:v>
                </c:pt>
                <c:pt idx="20">
                  <c:v>41185</c:v>
                </c:pt>
                <c:pt idx="21">
                  <c:v>41180</c:v>
                </c:pt>
                <c:pt idx="22">
                  <c:v>41167</c:v>
                </c:pt>
                <c:pt idx="23">
                  <c:v>41162</c:v>
                </c:pt>
                <c:pt idx="24">
                  <c:v>41160</c:v>
                </c:pt>
                <c:pt idx="25">
                  <c:v>41155</c:v>
                </c:pt>
                <c:pt idx="26">
                  <c:v>41141</c:v>
                </c:pt>
                <c:pt idx="27">
                  <c:v>41139</c:v>
                </c:pt>
                <c:pt idx="28">
                  <c:v>41137</c:v>
                </c:pt>
                <c:pt idx="29">
                  <c:v>41136</c:v>
                </c:pt>
                <c:pt idx="30">
                  <c:v>41135</c:v>
                </c:pt>
                <c:pt idx="31">
                  <c:v>41129</c:v>
                </c:pt>
                <c:pt idx="32">
                  <c:v>41118</c:v>
                </c:pt>
                <c:pt idx="33">
                  <c:v>41114</c:v>
                </c:pt>
                <c:pt idx="34">
                  <c:v>41111</c:v>
                </c:pt>
                <c:pt idx="35">
                  <c:v>41106</c:v>
                </c:pt>
                <c:pt idx="36">
                  <c:v>41103</c:v>
                </c:pt>
                <c:pt idx="37">
                  <c:v>41099</c:v>
                </c:pt>
                <c:pt idx="38">
                  <c:v>41095</c:v>
                </c:pt>
                <c:pt idx="39">
                  <c:v>41087</c:v>
                </c:pt>
                <c:pt idx="40">
                  <c:v>41081</c:v>
                </c:pt>
                <c:pt idx="41">
                  <c:v>41077</c:v>
                </c:pt>
                <c:pt idx="42">
                  <c:v>41074</c:v>
                </c:pt>
                <c:pt idx="43">
                  <c:v>41065</c:v>
                </c:pt>
                <c:pt idx="44">
                  <c:v>42294</c:v>
                </c:pt>
                <c:pt idx="45">
                  <c:v>43500</c:v>
                </c:pt>
                <c:pt idx="46">
                  <c:v>44595</c:v>
                </c:pt>
                <c:pt idx="47">
                  <c:v>45656</c:v>
                </c:pt>
                <c:pt idx="48">
                  <c:v>46631</c:v>
                </c:pt>
                <c:pt idx="49">
                  <c:v>47573</c:v>
                </c:pt>
                <c:pt idx="50">
                  <c:v>48536</c:v>
                </c:pt>
                <c:pt idx="51">
                  <c:v>49415</c:v>
                </c:pt>
                <c:pt idx="52">
                  <c:v>50331</c:v>
                </c:pt>
                <c:pt idx="53">
                  <c:v>51182</c:v>
                </c:pt>
                <c:pt idx="54">
                  <c:v>51936</c:v>
                </c:pt>
                <c:pt idx="55">
                  <c:v>52724</c:v>
                </c:pt>
                <c:pt idx="56">
                  <c:v>53532</c:v>
                </c:pt>
                <c:pt idx="57">
                  <c:v>54304</c:v>
                </c:pt>
                <c:pt idx="58">
                  <c:v>54451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431-4DB0-A899-DF0CC98CC4B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Afghanistan Cricket Board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Sheet1!$A$2:$A$60</c:f>
              <c:numCache>
                <c:formatCode>m/d/yyyy</c:formatCode>
                <c:ptCount val="5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  <c:pt idx="29">
                  <c:v>43161</c:v>
                </c:pt>
                <c:pt idx="30">
                  <c:v>43162</c:v>
                </c:pt>
                <c:pt idx="31">
                  <c:v>43163</c:v>
                </c:pt>
                <c:pt idx="32">
                  <c:v>43164</c:v>
                </c:pt>
                <c:pt idx="33">
                  <c:v>43165</c:v>
                </c:pt>
                <c:pt idx="34">
                  <c:v>43166</c:v>
                </c:pt>
                <c:pt idx="35">
                  <c:v>43167</c:v>
                </c:pt>
                <c:pt idx="36">
                  <c:v>43168</c:v>
                </c:pt>
                <c:pt idx="37">
                  <c:v>43169</c:v>
                </c:pt>
                <c:pt idx="38">
                  <c:v>43170</c:v>
                </c:pt>
                <c:pt idx="39">
                  <c:v>43171</c:v>
                </c:pt>
                <c:pt idx="40">
                  <c:v>43172</c:v>
                </c:pt>
                <c:pt idx="41">
                  <c:v>43173</c:v>
                </c:pt>
                <c:pt idx="42">
                  <c:v>43174</c:v>
                </c:pt>
                <c:pt idx="43">
                  <c:v>43175</c:v>
                </c:pt>
                <c:pt idx="44">
                  <c:v>43176</c:v>
                </c:pt>
                <c:pt idx="45">
                  <c:v>43177</c:v>
                </c:pt>
                <c:pt idx="46">
                  <c:v>43178</c:v>
                </c:pt>
                <c:pt idx="47">
                  <c:v>43179</c:v>
                </c:pt>
                <c:pt idx="48">
                  <c:v>43180</c:v>
                </c:pt>
                <c:pt idx="49">
                  <c:v>43181</c:v>
                </c:pt>
                <c:pt idx="50">
                  <c:v>43182</c:v>
                </c:pt>
                <c:pt idx="51">
                  <c:v>43183</c:v>
                </c:pt>
                <c:pt idx="52">
                  <c:v>43184</c:v>
                </c:pt>
                <c:pt idx="53">
                  <c:v>43185</c:v>
                </c:pt>
                <c:pt idx="54">
                  <c:v>43186</c:v>
                </c:pt>
                <c:pt idx="55">
                  <c:v>43187</c:v>
                </c:pt>
                <c:pt idx="56">
                  <c:v>43188</c:v>
                </c:pt>
                <c:pt idx="57">
                  <c:v>43189</c:v>
                </c:pt>
                <c:pt idx="58">
                  <c:v>43190</c:v>
                </c:pt>
              </c:numCache>
            </c:numRef>
          </c:cat>
          <c:val>
            <c:numRef>
              <c:f>Sheet1!$F$2:$F$60</c:f>
              <c:numCache>
                <c:formatCode>General</c:formatCode>
                <c:ptCount val="59"/>
                <c:pt idx="0">
                  <c:v>2105846</c:v>
                </c:pt>
                <c:pt idx="1">
                  <c:v>2106352</c:v>
                </c:pt>
                <c:pt idx="2">
                  <c:v>2106919</c:v>
                </c:pt>
                <c:pt idx="3">
                  <c:v>2107664</c:v>
                </c:pt>
                <c:pt idx="4">
                  <c:v>2108935</c:v>
                </c:pt>
                <c:pt idx="5">
                  <c:v>2110018</c:v>
                </c:pt>
                <c:pt idx="6">
                  <c:v>2111092</c:v>
                </c:pt>
                <c:pt idx="7">
                  <c:v>2112218</c:v>
                </c:pt>
                <c:pt idx="8">
                  <c:v>2113644</c:v>
                </c:pt>
                <c:pt idx="9">
                  <c:v>2114566</c:v>
                </c:pt>
                <c:pt idx="10">
                  <c:v>2115675</c:v>
                </c:pt>
                <c:pt idx="11">
                  <c:v>2116432</c:v>
                </c:pt>
                <c:pt idx="12">
                  <c:v>2117422</c:v>
                </c:pt>
                <c:pt idx="13">
                  <c:v>2117839</c:v>
                </c:pt>
                <c:pt idx="14">
                  <c:v>2118562</c:v>
                </c:pt>
                <c:pt idx="15">
                  <c:v>2119336</c:v>
                </c:pt>
                <c:pt idx="16">
                  <c:v>2119781</c:v>
                </c:pt>
                <c:pt idx="17">
                  <c:v>2120567</c:v>
                </c:pt>
                <c:pt idx="18">
                  <c:v>2121650</c:v>
                </c:pt>
                <c:pt idx="19">
                  <c:v>2122519</c:v>
                </c:pt>
                <c:pt idx="20">
                  <c:v>2123081</c:v>
                </c:pt>
                <c:pt idx="21">
                  <c:v>2123533</c:v>
                </c:pt>
                <c:pt idx="22">
                  <c:v>2123963</c:v>
                </c:pt>
                <c:pt idx="23">
                  <c:v>2124527</c:v>
                </c:pt>
                <c:pt idx="24">
                  <c:v>2125007</c:v>
                </c:pt>
                <c:pt idx="25">
                  <c:v>2126328</c:v>
                </c:pt>
                <c:pt idx="26">
                  <c:v>2128252</c:v>
                </c:pt>
                <c:pt idx="27">
                  <c:v>2129527</c:v>
                </c:pt>
                <c:pt idx="28">
                  <c:v>2131081</c:v>
                </c:pt>
                <c:pt idx="29">
                  <c:v>2131722</c:v>
                </c:pt>
                <c:pt idx="30">
                  <c:v>2132350</c:v>
                </c:pt>
                <c:pt idx="31">
                  <c:v>2134012</c:v>
                </c:pt>
                <c:pt idx="32">
                  <c:v>2134777</c:v>
                </c:pt>
                <c:pt idx="33">
                  <c:v>2136098</c:v>
                </c:pt>
                <c:pt idx="34">
                  <c:v>2136366</c:v>
                </c:pt>
                <c:pt idx="35">
                  <c:v>2137309</c:v>
                </c:pt>
                <c:pt idx="36">
                  <c:v>2137874</c:v>
                </c:pt>
                <c:pt idx="37">
                  <c:v>2138472</c:v>
                </c:pt>
                <c:pt idx="38">
                  <c:v>2138837</c:v>
                </c:pt>
                <c:pt idx="39">
                  <c:v>2139511</c:v>
                </c:pt>
                <c:pt idx="40">
                  <c:v>2139912</c:v>
                </c:pt>
                <c:pt idx="41">
                  <c:v>2140122</c:v>
                </c:pt>
                <c:pt idx="42">
                  <c:v>2141298</c:v>
                </c:pt>
                <c:pt idx="43">
                  <c:v>2141748</c:v>
                </c:pt>
                <c:pt idx="44">
                  <c:v>2142555</c:v>
                </c:pt>
                <c:pt idx="45">
                  <c:v>2143283</c:v>
                </c:pt>
                <c:pt idx="46">
                  <c:v>2144140</c:v>
                </c:pt>
                <c:pt idx="47">
                  <c:v>2145826</c:v>
                </c:pt>
                <c:pt idx="48">
                  <c:v>2147058</c:v>
                </c:pt>
                <c:pt idx="49">
                  <c:v>2148541</c:v>
                </c:pt>
                <c:pt idx="50">
                  <c:v>2150572</c:v>
                </c:pt>
                <c:pt idx="51">
                  <c:v>2152164</c:v>
                </c:pt>
                <c:pt idx="52">
                  <c:v>2154465</c:v>
                </c:pt>
                <c:pt idx="53">
                  <c:v>2156054</c:v>
                </c:pt>
                <c:pt idx="54">
                  <c:v>2157075</c:v>
                </c:pt>
                <c:pt idx="55">
                  <c:v>2157759</c:v>
                </c:pt>
                <c:pt idx="56">
                  <c:v>2158149</c:v>
                </c:pt>
                <c:pt idx="57">
                  <c:v>2158438</c:v>
                </c:pt>
                <c:pt idx="58">
                  <c:v>2159171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431-4DB0-A899-DF0CC98CC4B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Love Afghanistan Page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Sheet1!$A$2:$A$60</c:f>
              <c:numCache>
                <c:formatCode>m/d/yyyy</c:formatCode>
                <c:ptCount val="5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  <c:pt idx="29">
                  <c:v>43161</c:v>
                </c:pt>
                <c:pt idx="30">
                  <c:v>43162</c:v>
                </c:pt>
                <c:pt idx="31">
                  <c:v>43163</c:v>
                </c:pt>
                <c:pt idx="32">
                  <c:v>43164</c:v>
                </c:pt>
                <c:pt idx="33">
                  <c:v>43165</c:v>
                </c:pt>
                <c:pt idx="34">
                  <c:v>43166</c:v>
                </c:pt>
                <c:pt idx="35">
                  <c:v>43167</c:v>
                </c:pt>
                <c:pt idx="36">
                  <c:v>43168</c:v>
                </c:pt>
                <c:pt idx="37">
                  <c:v>43169</c:v>
                </c:pt>
                <c:pt idx="38">
                  <c:v>43170</c:v>
                </c:pt>
                <c:pt idx="39">
                  <c:v>43171</c:v>
                </c:pt>
                <c:pt idx="40">
                  <c:v>43172</c:v>
                </c:pt>
                <c:pt idx="41">
                  <c:v>43173</c:v>
                </c:pt>
                <c:pt idx="42">
                  <c:v>43174</c:v>
                </c:pt>
                <c:pt idx="43">
                  <c:v>43175</c:v>
                </c:pt>
                <c:pt idx="44">
                  <c:v>43176</c:v>
                </c:pt>
                <c:pt idx="45">
                  <c:v>43177</c:v>
                </c:pt>
                <c:pt idx="46">
                  <c:v>43178</c:v>
                </c:pt>
                <c:pt idx="47">
                  <c:v>43179</c:v>
                </c:pt>
                <c:pt idx="48">
                  <c:v>43180</c:v>
                </c:pt>
                <c:pt idx="49">
                  <c:v>43181</c:v>
                </c:pt>
                <c:pt idx="50">
                  <c:v>43182</c:v>
                </c:pt>
                <c:pt idx="51">
                  <c:v>43183</c:v>
                </c:pt>
                <c:pt idx="52">
                  <c:v>43184</c:v>
                </c:pt>
                <c:pt idx="53">
                  <c:v>43185</c:v>
                </c:pt>
                <c:pt idx="54">
                  <c:v>43186</c:v>
                </c:pt>
                <c:pt idx="55">
                  <c:v>43187</c:v>
                </c:pt>
                <c:pt idx="56">
                  <c:v>43188</c:v>
                </c:pt>
                <c:pt idx="57">
                  <c:v>43189</c:v>
                </c:pt>
                <c:pt idx="58">
                  <c:v>43190</c:v>
                </c:pt>
              </c:numCache>
            </c:numRef>
          </c:cat>
          <c:val>
            <c:numRef>
              <c:f>Sheet1!$G$2:$G$60</c:f>
              <c:numCache>
                <c:formatCode>General</c:formatCode>
                <c:ptCount val="59"/>
                <c:pt idx="9">
                  <c:v>469015</c:v>
                </c:pt>
                <c:pt idx="10">
                  <c:v>469090</c:v>
                </c:pt>
                <c:pt idx="11">
                  <c:v>469221</c:v>
                </c:pt>
                <c:pt idx="12">
                  <c:v>469384</c:v>
                </c:pt>
                <c:pt idx="13">
                  <c:v>469638</c:v>
                </c:pt>
                <c:pt idx="14">
                  <c:v>469821</c:v>
                </c:pt>
                <c:pt idx="15">
                  <c:v>470015</c:v>
                </c:pt>
                <c:pt idx="16">
                  <c:v>470211</c:v>
                </c:pt>
                <c:pt idx="17">
                  <c:v>470372</c:v>
                </c:pt>
                <c:pt idx="18">
                  <c:v>470472</c:v>
                </c:pt>
                <c:pt idx="19">
                  <c:v>470565</c:v>
                </c:pt>
                <c:pt idx="20">
                  <c:v>470599</c:v>
                </c:pt>
                <c:pt idx="21">
                  <c:v>470645</c:v>
                </c:pt>
                <c:pt idx="22">
                  <c:v>470673</c:v>
                </c:pt>
                <c:pt idx="23">
                  <c:v>470774</c:v>
                </c:pt>
                <c:pt idx="24">
                  <c:v>470904</c:v>
                </c:pt>
                <c:pt idx="25">
                  <c:v>471039</c:v>
                </c:pt>
                <c:pt idx="26">
                  <c:v>471068</c:v>
                </c:pt>
                <c:pt idx="27">
                  <c:v>471168</c:v>
                </c:pt>
                <c:pt idx="28">
                  <c:v>471267</c:v>
                </c:pt>
                <c:pt idx="29">
                  <c:v>471355</c:v>
                </c:pt>
                <c:pt idx="30">
                  <c:v>471442</c:v>
                </c:pt>
                <c:pt idx="31">
                  <c:v>471504</c:v>
                </c:pt>
                <c:pt idx="32">
                  <c:v>471518</c:v>
                </c:pt>
                <c:pt idx="33">
                  <c:v>471589</c:v>
                </c:pt>
                <c:pt idx="34">
                  <c:v>471630</c:v>
                </c:pt>
                <c:pt idx="35">
                  <c:v>471704</c:v>
                </c:pt>
                <c:pt idx="36">
                  <c:v>471808</c:v>
                </c:pt>
                <c:pt idx="37">
                  <c:v>471939</c:v>
                </c:pt>
                <c:pt idx="38">
                  <c:v>472086</c:v>
                </c:pt>
                <c:pt idx="39">
                  <c:v>472194</c:v>
                </c:pt>
                <c:pt idx="40">
                  <c:v>472305</c:v>
                </c:pt>
                <c:pt idx="41">
                  <c:v>472383</c:v>
                </c:pt>
                <c:pt idx="42">
                  <c:v>472433</c:v>
                </c:pt>
                <c:pt idx="43">
                  <c:v>472464</c:v>
                </c:pt>
                <c:pt idx="44">
                  <c:v>472617</c:v>
                </c:pt>
                <c:pt idx="45">
                  <c:v>472740</c:v>
                </c:pt>
                <c:pt idx="46">
                  <c:v>472886</c:v>
                </c:pt>
                <c:pt idx="47">
                  <c:v>472992</c:v>
                </c:pt>
                <c:pt idx="48">
                  <c:v>473026</c:v>
                </c:pt>
                <c:pt idx="49">
                  <c:v>473070</c:v>
                </c:pt>
                <c:pt idx="50">
                  <c:v>473118</c:v>
                </c:pt>
                <c:pt idx="51">
                  <c:v>473225</c:v>
                </c:pt>
                <c:pt idx="52">
                  <c:v>473363</c:v>
                </c:pt>
                <c:pt idx="53">
                  <c:v>473416</c:v>
                </c:pt>
                <c:pt idx="54">
                  <c:v>473514</c:v>
                </c:pt>
                <c:pt idx="55">
                  <c:v>473609</c:v>
                </c:pt>
                <c:pt idx="56">
                  <c:v>473719</c:v>
                </c:pt>
                <c:pt idx="57">
                  <c:v>473779</c:v>
                </c:pt>
                <c:pt idx="58">
                  <c:v>473924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431-4DB0-A899-DF0CC98CC4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1075096"/>
        <c:axId val="251073128"/>
      </c:lineChart>
      <c:dateAx>
        <c:axId val="2510750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073128"/>
        <c:crosses val="autoZero"/>
        <c:auto val="1"/>
        <c:lblOffset val="100"/>
        <c:baseTimeUnit val="days"/>
      </c:dateAx>
      <c:valAx>
        <c:axId val="251073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075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5927F-578E-464F-A03B-13D55AF59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C33AD1-26AB-4FA1-9B86-307157D9FC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34439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AC0766-E0FD-4C38-9291-2AB20AA711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DF7BC3-4675-4C2E-94D9-4B38C5E58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55103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2018-04-16T11:10:58Z</dcterms:created>
  <dcterms:modified xsi:type="dcterms:W3CDTF">2018-04-16T11:11:03Z</dcterms:modified>
</cp:coreProperties>
</file>