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16258</c:v>
                </c:pt>
                <c:pt idx="1">
                  <c:v>16268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4E-4F53-8661-B8985AD2C1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16134833</c:v>
                </c:pt>
                <c:pt idx="1">
                  <c:v>16131840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4E-4F53-8661-B8985AD2C1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7549</c:v>
                </c:pt>
                <c:pt idx="1">
                  <c:v>7569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4E-4F53-8661-B8985AD2C1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41139</c:v>
                </c:pt>
                <c:pt idx="1">
                  <c:v>54451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4E-4F53-8661-B8985AD2C1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2129527</c:v>
                </c:pt>
                <c:pt idx="1">
                  <c:v>2159171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34E-4F53-8661-B8985AD2C1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471168</c:v>
                </c:pt>
                <c:pt idx="1">
                  <c:v>473924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34E-4F53-8661-B8985AD2C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96560"/>
        <c:axId val="235296888"/>
      </c:lineChart>
      <c:dateAx>
        <c:axId val="235296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96888"/>
        <c:crosses val="autoZero"/>
        <c:auto val="1"/>
        <c:lblOffset val="100"/>
        <c:baseTimeUnit val="months"/>
      </c:dateAx>
      <c:valAx>
        <c:axId val="23529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9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13FAB-071B-4D51-AED3-C9D679DA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8C6AD-B1BD-4008-9CDE-E94933E2A6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4247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4E6FC-46AB-4695-9453-3F3CDD22B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5FAE9-A5BF-4003-B84B-A7DFCE2E8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301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2018-04-16T10:57:21Z</dcterms:created>
  <dcterms:modified xsi:type="dcterms:W3CDTF">2018-04-16T10:57:25Z</dcterms:modified>
</cp:coreProperties>
</file>