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16258</c:v>
                </c:pt>
                <c:pt idx="1">
                  <c:v>16268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A7-41C9-8285-8B83A1D7E3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16134833</c:v>
                </c:pt>
                <c:pt idx="1">
                  <c:v>16131840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A7-41C9-8285-8B83A1D7E3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7549</c:v>
                </c:pt>
                <c:pt idx="1">
                  <c:v>7569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EA7-41C9-8285-8B83A1D7E3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41139</c:v>
                </c:pt>
                <c:pt idx="1">
                  <c:v>54451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EA7-41C9-8285-8B83A1D7E37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>
                  <c:v>2129527</c:v>
                </c:pt>
                <c:pt idx="1">
                  <c:v>2159171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EA7-41C9-8285-8B83A1D7E37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Love Afghanistan Page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>
                  <c:v>471168</c:v>
                </c:pt>
                <c:pt idx="1">
                  <c:v>473924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EA7-41C9-8285-8B83A1D7E3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935672"/>
        <c:axId val="245654328"/>
      </c:lineChart>
      <c:dateAx>
        <c:axId val="246935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54328"/>
        <c:crosses val="autoZero"/>
        <c:auto val="1"/>
        <c:lblOffset val="100"/>
        <c:baseTimeUnit val="months"/>
      </c:dateAx>
      <c:valAx>
        <c:axId val="24565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935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8254B-1C6A-4318-9308-243B96BA7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CE8ED0-FC93-47E8-B978-34E1C684F4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94012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831E42-1472-4E9C-9767-0F88A1D73E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D1D23-C2E3-4067-9068-885D972CC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2231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2018-04-16T10:55:58Z</dcterms:created>
  <dcterms:modified xsi:type="dcterms:W3CDTF">2018-04-16T10:56:02Z</dcterms:modified>
</cp:coreProperties>
</file>