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16271</c:v>
                </c:pt>
                <c:pt idx="1">
                  <c:v>16272</c:v>
                </c:pt>
                <c:pt idx="2">
                  <c:v>16269</c:v>
                </c:pt>
                <c:pt idx="3">
                  <c:v>16268</c:v>
                </c:pt>
                <c:pt idx="4">
                  <c:v>16266</c:v>
                </c:pt>
                <c:pt idx="5">
                  <c:v>16270</c:v>
                </c:pt>
                <c:pt idx="6">
                  <c:v>16273</c:v>
                </c:pt>
                <c:pt idx="7">
                  <c:v>16269</c:v>
                </c:pt>
                <c:pt idx="8">
                  <c:v>16267</c:v>
                </c:pt>
                <c:pt idx="9">
                  <c:v>16264</c:v>
                </c:pt>
                <c:pt idx="10">
                  <c:v>16264</c:v>
                </c:pt>
                <c:pt idx="11">
                  <c:v>16262</c:v>
                </c:pt>
                <c:pt idx="12">
                  <c:v>16265</c:v>
                </c:pt>
                <c:pt idx="13">
                  <c:v>16266</c:v>
                </c:pt>
                <c:pt idx="14">
                  <c:v>16264</c:v>
                </c:pt>
                <c:pt idx="15">
                  <c:v>16261</c:v>
                </c:pt>
                <c:pt idx="16">
                  <c:v>16258</c:v>
                </c:pt>
                <c:pt idx="17">
                  <c:v>16257</c:v>
                </c:pt>
                <c:pt idx="18">
                  <c:v>16256</c:v>
                </c:pt>
                <c:pt idx="19">
                  <c:v>16264</c:v>
                </c:pt>
                <c:pt idx="20">
                  <c:v>16263</c:v>
                </c:pt>
                <c:pt idx="21">
                  <c:v>16262</c:v>
                </c:pt>
                <c:pt idx="22">
                  <c:v>16262</c:v>
                </c:pt>
                <c:pt idx="23">
                  <c:v>16259</c:v>
                </c:pt>
                <c:pt idx="24">
                  <c:v>16259</c:v>
                </c:pt>
                <c:pt idx="25">
                  <c:v>16259</c:v>
                </c:pt>
                <c:pt idx="26">
                  <c:v>16259</c:v>
                </c:pt>
                <c:pt idx="27">
                  <c:v>16266</c:v>
                </c:pt>
                <c:pt idx="28">
                  <c:v>16268</c:v>
                </c:pt>
                <c:pt idx="29">
                  <c:v>16268</c:v>
                </c:pt>
                <c:pt idx="30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D4-4E4A-9768-9B6670E350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16134667</c:v>
                </c:pt>
                <c:pt idx="1">
                  <c:v>16134540</c:v>
                </c:pt>
                <c:pt idx="2">
                  <c:v>16134550</c:v>
                </c:pt>
                <c:pt idx="3">
                  <c:v>16134672</c:v>
                </c:pt>
                <c:pt idx="4">
                  <c:v>16134329</c:v>
                </c:pt>
                <c:pt idx="5">
                  <c:v>16134163</c:v>
                </c:pt>
                <c:pt idx="6">
                  <c:v>16134369</c:v>
                </c:pt>
                <c:pt idx="7">
                  <c:v>16134560</c:v>
                </c:pt>
                <c:pt idx="8">
                  <c:v>16134478</c:v>
                </c:pt>
                <c:pt idx="9">
                  <c:v>16134294</c:v>
                </c:pt>
                <c:pt idx="10">
                  <c:v>16134294</c:v>
                </c:pt>
                <c:pt idx="11">
                  <c:v>16134287</c:v>
                </c:pt>
                <c:pt idx="12">
                  <c:v>16135269</c:v>
                </c:pt>
                <c:pt idx="13">
                  <c:v>16135566</c:v>
                </c:pt>
                <c:pt idx="14">
                  <c:v>16135726</c:v>
                </c:pt>
                <c:pt idx="15">
                  <c:v>16134326</c:v>
                </c:pt>
                <c:pt idx="16">
                  <c:v>16133424</c:v>
                </c:pt>
                <c:pt idx="17">
                  <c:v>16133895</c:v>
                </c:pt>
                <c:pt idx="18">
                  <c:v>16133664</c:v>
                </c:pt>
                <c:pt idx="19">
                  <c:v>16133829</c:v>
                </c:pt>
                <c:pt idx="20">
                  <c:v>16133859</c:v>
                </c:pt>
                <c:pt idx="21">
                  <c:v>16134049</c:v>
                </c:pt>
                <c:pt idx="22">
                  <c:v>16133903</c:v>
                </c:pt>
                <c:pt idx="23">
                  <c:v>16133584</c:v>
                </c:pt>
                <c:pt idx="24">
                  <c:v>16133292</c:v>
                </c:pt>
                <c:pt idx="25">
                  <c:v>16133083</c:v>
                </c:pt>
                <c:pt idx="26">
                  <c:v>16132983</c:v>
                </c:pt>
                <c:pt idx="27">
                  <c:v>16132537</c:v>
                </c:pt>
                <c:pt idx="28">
                  <c:v>16132067</c:v>
                </c:pt>
                <c:pt idx="29">
                  <c:v>16131645</c:v>
                </c:pt>
                <c:pt idx="30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D4-4E4A-9768-9B6670E350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7549</c:v>
                </c:pt>
                <c:pt idx="1">
                  <c:v>7549</c:v>
                </c:pt>
                <c:pt idx="2">
                  <c:v>7550</c:v>
                </c:pt>
                <c:pt idx="3">
                  <c:v>7551</c:v>
                </c:pt>
                <c:pt idx="4">
                  <c:v>7552</c:v>
                </c:pt>
                <c:pt idx="5">
                  <c:v>7551</c:v>
                </c:pt>
                <c:pt idx="6">
                  <c:v>7554</c:v>
                </c:pt>
                <c:pt idx="7">
                  <c:v>7553</c:v>
                </c:pt>
                <c:pt idx="8">
                  <c:v>7555</c:v>
                </c:pt>
                <c:pt idx="9">
                  <c:v>7555</c:v>
                </c:pt>
                <c:pt idx="10">
                  <c:v>7555</c:v>
                </c:pt>
                <c:pt idx="11">
                  <c:v>7555</c:v>
                </c:pt>
                <c:pt idx="12">
                  <c:v>7559</c:v>
                </c:pt>
                <c:pt idx="13">
                  <c:v>7561</c:v>
                </c:pt>
                <c:pt idx="14">
                  <c:v>7560</c:v>
                </c:pt>
                <c:pt idx="15">
                  <c:v>7561</c:v>
                </c:pt>
                <c:pt idx="16">
                  <c:v>7560</c:v>
                </c:pt>
                <c:pt idx="17">
                  <c:v>7561</c:v>
                </c:pt>
                <c:pt idx="18">
                  <c:v>7563</c:v>
                </c:pt>
                <c:pt idx="19">
                  <c:v>7561</c:v>
                </c:pt>
                <c:pt idx="20">
                  <c:v>7560</c:v>
                </c:pt>
                <c:pt idx="21">
                  <c:v>7559</c:v>
                </c:pt>
                <c:pt idx="22">
                  <c:v>7563</c:v>
                </c:pt>
                <c:pt idx="23">
                  <c:v>7564</c:v>
                </c:pt>
                <c:pt idx="24">
                  <c:v>7565</c:v>
                </c:pt>
                <c:pt idx="25">
                  <c:v>7564</c:v>
                </c:pt>
                <c:pt idx="26">
                  <c:v>7563</c:v>
                </c:pt>
                <c:pt idx="27">
                  <c:v>7563</c:v>
                </c:pt>
                <c:pt idx="28">
                  <c:v>7563</c:v>
                </c:pt>
                <c:pt idx="29">
                  <c:v>7568</c:v>
                </c:pt>
                <c:pt idx="30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D4-4E4A-9768-9B6670E350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41137</c:v>
                </c:pt>
                <c:pt idx="1">
                  <c:v>41136</c:v>
                </c:pt>
                <c:pt idx="2">
                  <c:v>41135</c:v>
                </c:pt>
                <c:pt idx="3">
                  <c:v>41129</c:v>
                </c:pt>
                <c:pt idx="4">
                  <c:v>41118</c:v>
                </c:pt>
                <c:pt idx="5">
                  <c:v>41114</c:v>
                </c:pt>
                <c:pt idx="6">
                  <c:v>41111</c:v>
                </c:pt>
                <c:pt idx="7">
                  <c:v>41106</c:v>
                </c:pt>
                <c:pt idx="8">
                  <c:v>41103</c:v>
                </c:pt>
                <c:pt idx="9">
                  <c:v>41099</c:v>
                </c:pt>
                <c:pt idx="10">
                  <c:v>41095</c:v>
                </c:pt>
                <c:pt idx="11">
                  <c:v>41087</c:v>
                </c:pt>
                <c:pt idx="12">
                  <c:v>41081</c:v>
                </c:pt>
                <c:pt idx="13">
                  <c:v>41077</c:v>
                </c:pt>
                <c:pt idx="14">
                  <c:v>41074</c:v>
                </c:pt>
                <c:pt idx="15">
                  <c:v>41065</c:v>
                </c:pt>
                <c:pt idx="16">
                  <c:v>42294</c:v>
                </c:pt>
                <c:pt idx="17">
                  <c:v>43500</c:v>
                </c:pt>
                <c:pt idx="18">
                  <c:v>44595</c:v>
                </c:pt>
                <c:pt idx="19">
                  <c:v>45656</c:v>
                </c:pt>
                <c:pt idx="20">
                  <c:v>46631</c:v>
                </c:pt>
                <c:pt idx="21">
                  <c:v>47573</c:v>
                </c:pt>
                <c:pt idx="22">
                  <c:v>48536</c:v>
                </c:pt>
                <c:pt idx="23">
                  <c:v>49415</c:v>
                </c:pt>
                <c:pt idx="24">
                  <c:v>50331</c:v>
                </c:pt>
                <c:pt idx="25">
                  <c:v>51182</c:v>
                </c:pt>
                <c:pt idx="26">
                  <c:v>51936</c:v>
                </c:pt>
                <c:pt idx="27">
                  <c:v>52724</c:v>
                </c:pt>
                <c:pt idx="28">
                  <c:v>53532</c:v>
                </c:pt>
                <c:pt idx="29">
                  <c:v>54304</c:v>
                </c:pt>
                <c:pt idx="30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D4-4E4A-9768-9B6670E350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2131081</c:v>
                </c:pt>
                <c:pt idx="1">
                  <c:v>2131722</c:v>
                </c:pt>
                <c:pt idx="2">
                  <c:v>2132350</c:v>
                </c:pt>
                <c:pt idx="3">
                  <c:v>2134012</c:v>
                </c:pt>
                <c:pt idx="4">
                  <c:v>2134777</c:v>
                </c:pt>
                <c:pt idx="5">
                  <c:v>2136098</c:v>
                </c:pt>
                <c:pt idx="6">
                  <c:v>2136366</c:v>
                </c:pt>
                <c:pt idx="7">
                  <c:v>2137309</c:v>
                </c:pt>
                <c:pt idx="8">
                  <c:v>2137874</c:v>
                </c:pt>
                <c:pt idx="9">
                  <c:v>2138472</c:v>
                </c:pt>
                <c:pt idx="10">
                  <c:v>2138837</c:v>
                </c:pt>
                <c:pt idx="11">
                  <c:v>2139511</c:v>
                </c:pt>
                <c:pt idx="12">
                  <c:v>2139912</c:v>
                </c:pt>
                <c:pt idx="13">
                  <c:v>2140122</c:v>
                </c:pt>
                <c:pt idx="14">
                  <c:v>2141298</c:v>
                </c:pt>
                <c:pt idx="15">
                  <c:v>2141748</c:v>
                </c:pt>
                <c:pt idx="16">
                  <c:v>2142555</c:v>
                </c:pt>
                <c:pt idx="17">
                  <c:v>2143283</c:v>
                </c:pt>
                <c:pt idx="18">
                  <c:v>2144140</c:v>
                </c:pt>
                <c:pt idx="19">
                  <c:v>2145826</c:v>
                </c:pt>
                <c:pt idx="20">
                  <c:v>2147058</c:v>
                </c:pt>
                <c:pt idx="21">
                  <c:v>2148541</c:v>
                </c:pt>
                <c:pt idx="22">
                  <c:v>2150572</c:v>
                </c:pt>
                <c:pt idx="23">
                  <c:v>2152164</c:v>
                </c:pt>
                <c:pt idx="24">
                  <c:v>2154465</c:v>
                </c:pt>
                <c:pt idx="25">
                  <c:v>2156054</c:v>
                </c:pt>
                <c:pt idx="26">
                  <c:v>2157075</c:v>
                </c:pt>
                <c:pt idx="27">
                  <c:v>2157759</c:v>
                </c:pt>
                <c:pt idx="28">
                  <c:v>2158149</c:v>
                </c:pt>
                <c:pt idx="29">
                  <c:v>2158438</c:v>
                </c:pt>
                <c:pt idx="30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D4-4E4A-9768-9B6670E350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471267</c:v>
                </c:pt>
                <c:pt idx="1">
                  <c:v>471355</c:v>
                </c:pt>
                <c:pt idx="2">
                  <c:v>471442</c:v>
                </c:pt>
                <c:pt idx="3">
                  <c:v>471504</c:v>
                </c:pt>
                <c:pt idx="4">
                  <c:v>471518</c:v>
                </c:pt>
                <c:pt idx="5">
                  <c:v>471589</c:v>
                </c:pt>
                <c:pt idx="6">
                  <c:v>471630</c:v>
                </c:pt>
                <c:pt idx="7">
                  <c:v>471704</c:v>
                </c:pt>
                <c:pt idx="8">
                  <c:v>471808</c:v>
                </c:pt>
                <c:pt idx="9">
                  <c:v>471939</c:v>
                </c:pt>
                <c:pt idx="10">
                  <c:v>472086</c:v>
                </c:pt>
                <c:pt idx="11">
                  <c:v>472194</c:v>
                </c:pt>
                <c:pt idx="12">
                  <c:v>472305</c:v>
                </c:pt>
                <c:pt idx="13">
                  <c:v>472383</c:v>
                </c:pt>
                <c:pt idx="14">
                  <c:v>472433</c:v>
                </c:pt>
                <c:pt idx="15">
                  <c:v>472464</c:v>
                </c:pt>
                <c:pt idx="16">
                  <c:v>472617</c:v>
                </c:pt>
                <c:pt idx="17">
                  <c:v>472740</c:v>
                </c:pt>
                <c:pt idx="18">
                  <c:v>472886</c:v>
                </c:pt>
                <c:pt idx="19">
                  <c:v>472992</c:v>
                </c:pt>
                <c:pt idx="20">
                  <c:v>473026</c:v>
                </c:pt>
                <c:pt idx="21">
                  <c:v>473070</c:v>
                </c:pt>
                <c:pt idx="22">
                  <c:v>473118</c:v>
                </c:pt>
                <c:pt idx="23">
                  <c:v>473225</c:v>
                </c:pt>
                <c:pt idx="24">
                  <c:v>473363</c:v>
                </c:pt>
                <c:pt idx="25">
                  <c:v>473416</c:v>
                </c:pt>
                <c:pt idx="26">
                  <c:v>473514</c:v>
                </c:pt>
                <c:pt idx="27">
                  <c:v>473609</c:v>
                </c:pt>
                <c:pt idx="28">
                  <c:v>473719</c:v>
                </c:pt>
                <c:pt idx="29">
                  <c:v>473779</c:v>
                </c:pt>
                <c:pt idx="30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D4-4E4A-9768-9B6670E35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32224"/>
        <c:axId val="248330912"/>
      </c:lineChart>
      <c:dateAx>
        <c:axId val="24833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0912"/>
        <c:crosses val="autoZero"/>
        <c:auto val="1"/>
        <c:lblOffset val="100"/>
        <c:baseTimeUnit val="days"/>
      </c:dateAx>
      <c:valAx>
        <c:axId val="24833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08AC-EE59-442B-8DDD-37314A019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654F5A-4194-4C04-93DC-E00EEA29DD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6510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E6D56-7B58-4118-8A50-A4AB94EA2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5696C-B364-4951-B98C-23E8C6B3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62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2018-04-16T10:55:29Z</dcterms:created>
  <dcterms:modified xsi:type="dcterms:W3CDTF">2018-04-16T10:55:33Z</dcterms:modified>
</cp:coreProperties>
</file>