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Afghanistan Cricket Board</c:v>
                </c:pt>
              </c:strCache>
            </c:strRef>
          </c:tx>
          <c:spPr>
            <a:ln w="28575" cap="rnd">
              <a:solidFill>
                <a:schemeClr val="accent1"/>
              </a:solidFill>
              <a:round/>
            </a:ln>
            <a:effectLst/>
          </c:spPr>
          <c:marker>
            <c:symbol val="none"/>
          </c:marker>
          <c:cat>
            <c:numRef>
              <c:f>Sheet1!$A$2:$A$3</c:f>
              <c:numCache>
                <c:formatCode>m/d/yyyy</c:formatCode>
                <c:ptCount val="2"/>
                <c:pt idx="0">
                  <c:v>43160</c:v>
                </c:pt>
                <c:pt idx="1">
                  <c:v>43191</c:v>
                </c:pt>
              </c:numCache>
            </c:numRef>
          </c:cat>
          <c:val>
            <c:numRef>
              <c:f>Sheet1!$B$2:$B$3</c:f>
              <c:numCache>
                <c:formatCode>General</c:formatCode>
                <c:ptCount val="2"/>
                <c:pt idx="0">
                  <c:v>253</c:v>
                </c:pt>
                <c:pt idx="1">
                  <c:v>39</c:v>
                </c:pt>
              </c:numCache>
            </c:numRef>
          </c:val>
          <c:smooth val="0"/>
          <c:extLst>
            <c:ext xmlns:c16="http://schemas.microsoft.com/office/drawing/2014/chart" uri="{C3380CC4-5D6E-409C-BE32-E72D297353CC}">
              <c16:uniqueId val="{00000000-8BBA-492A-BDEC-317F06CDC495}"/>
            </c:ext>
          </c:extLst>
        </c:ser>
        <c:dLbls>
          <c:showLegendKey val="0"/>
          <c:showVal val="0"/>
          <c:showCatName val="0"/>
          <c:showSerName val="0"/>
          <c:showPercent val="0"/>
          <c:showBubbleSize val="0"/>
        </c:dLbls>
        <c:smooth val="0"/>
        <c:axId val="429263704"/>
        <c:axId val="429269280"/>
      </c:lineChart>
      <c:dateAx>
        <c:axId val="42926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69280"/>
        <c:crosses val="autoZero"/>
        <c:auto val="1"/>
        <c:lblOffset val="100"/>
        <c:baseTimeUnit val="months"/>
      </c:dateAx>
      <c:valAx>
        <c:axId val="42926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6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Afghanistan Cricket Board</c:v>
                </c:pt>
              </c:strCache>
            </c:strRef>
          </c:tx>
          <c:spPr>
            <a:ln w="28575" cap="rnd">
              <a:solidFill>
                <a:schemeClr val="accent1"/>
              </a:solidFill>
              <a:round/>
            </a:ln>
            <a:effectLst/>
          </c:spPr>
          <c:marker>
            <c:symbol val="none"/>
          </c:marker>
          <c:cat>
            <c:numRef>
              <c:f>Sheet1!$A$2:$A$3</c:f>
              <c:numCache>
                <c:formatCode>m/d/yyyy</c:formatCode>
                <c:ptCount val="2"/>
                <c:pt idx="0">
                  <c:v>43160</c:v>
                </c:pt>
                <c:pt idx="1">
                  <c:v>43191</c:v>
                </c:pt>
              </c:numCache>
            </c:numRef>
          </c:cat>
          <c:val>
            <c:numRef>
              <c:f>Sheet1!$B$2:$B$3</c:f>
              <c:numCache>
                <c:formatCode>General</c:formatCode>
                <c:ptCount val="2"/>
                <c:pt idx="0">
                  <c:v>2159171</c:v>
                </c:pt>
                <c:pt idx="1">
                  <c:v>2162985</c:v>
                </c:pt>
              </c:numCache>
            </c:numRef>
          </c:val>
          <c:smooth val="0"/>
          <c:extLst>
            <c:ext xmlns:c16="http://schemas.microsoft.com/office/drawing/2014/chart" uri="{C3380CC4-5D6E-409C-BE32-E72D297353CC}">
              <c16:uniqueId val="{00000000-7C2C-41DE-B4FE-9AD1BFDE0134}"/>
            </c:ext>
          </c:extLst>
        </c:ser>
        <c:dLbls>
          <c:showLegendKey val="0"/>
          <c:showVal val="0"/>
          <c:showCatName val="0"/>
          <c:showSerName val="0"/>
          <c:showPercent val="0"/>
          <c:showBubbleSize val="0"/>
        </c:dLbls>
        <c:smooth val="0"/>
        <c:axId val="429267968"/>
        <c:axId val="429270920"/>
      </c:lineChart>
      <c:dateAx>
        <c:axId val="42926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70920"/>
        <c:crosses val="autoZero"/>
        <c:auto val="1"/>
        <c:lblOffset val="100"/>
        <c:baseTimeUnit val="months"/>
      </c:dateAx>
      <c:valAx>
        <c:axId val="42927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6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496D0-2F9C-4D93-A1D5-18377C375F34}"/>
              </a:ext>
            </a:extLst>
          </p:cNvPr>
          <p:cNvSpPr>
            <a:spLocks noGrp="1"/>
          </p:cNvSpPr>
          <p:nvPr>
            <p:ph type="ctrTitle"/>
          </p:nvPr>
        </p:nvSpPr>
        <p:spPr/>
        <p:txBody>
          <a:bodyPr/>
          <a:lstStyle/>
          <a:p>
            <a:r>
              <a:rPr lang="en-US"/>
              <a:t>test 2</a:t>
            </a:r>
          </a:p>
        </p:txBody>
      </p:sp>
      <p:sp>
        <p:nvSpPr>
          <p:cNvPr id="3" name="Subtitle 2">
            <a:extLst>
              <a:ext uri="{FF2B5EF4-FFF2-40B4-BE49-F238E27FC236}">
                <a16:creationId xmlns:a16="http://schemas.microsoft.com/office/drawing/2014/main" id="{E8BAB6A0-AEBB-4CEE-9E9A-C964D9907317}"/>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1916569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D8E64-F793-4452-A37F-F83F4EC5BA5E}"/>
              </a:ext>
            </a:extLst>
          </p:cNvPr>
          <p:cNvSpPr>
            <a:spLocks noGrp="1"/>
          </p:cNvSpPr>
          <p:nvPr>
            <p:ph type="title"/>
          </p:nvPr>
        </p:nvSpPr>
        <p:spPr/>
        <p:txBody>
          <a:bodyPr/>
          <a:lstStyle/>
          <a:p>
            <a:r>
              <a:rPr lang="en-US"/>
              <a:t>Facebook Own Posts Table - 1 of 18</a:t>
            </a:r>
          </a:p>
        </p:txBody>
      </p:sp>
      <p:graphicFrame>
        <p:nvGraphicFramePr>
          <p:cNvPr id="5" name="Table Placeholder 4">
            <a:extLst>
              <a:ext uri="{FF2B5EF4-FFF2-40B4-BE49-F238E27FC236}">
                <a16:creationId xmlns:a16="http://schemas.microsoft.com/office/drawing/2014/main" id="{A1B5E254-ABBD-41F6-BD69-735C84B60EDF}"/>
              </a:ext>
            </a:extLst>
          </p:cNvPr>
          <p:cNvGraphicFramePr>
            <a:graphicFrameLocks noGrp="1"/>
          </p:cNvGraphicFramePr>
          <p:nvPr>
            <p:ph type="tbl" sz="quarter" idx="13"/>
            <p:extLst>
              <p:ext uri="{D42A27DB-BD31-4B8C-83A1-F6EECF244321}">
                <p14:modId xmlns:p14="http://schemas.microsoft.com/office/powerpoint/2010/main" val="677609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7695669"/>
                    </a:ext>
                  </a:extLst>
                </a:gridCol>
                <a:gridCol w="370332">
                  <a:extLst>
                    <a:ext uri="{9D8B030D-6E8A-4147-A177-3AD203B41FA5}">
                      <a16:colId xmlns:a16="http://schemas.microsoft.com/office/drawing/2014/main" val="4101353928"/>
                    </a:ext>
                  </a:extLst>
                </a:gridCol>
                <a:gridCol w="370332">
                  <a:extLst>
                    <a:ext uri="{9D8B030D-6E8A-4147-A177-3AD203B41FA5}">
                      <a16:colId xmlns:a16="http://schemas.microsoft.com/office/drawing/2014/main" val="2332655211"/>
                    </a:ext>
                  </a:extLst>
                </a:gridCol>
                <a:gridCol w="370332">
                  <a:extLst>
                    <a:ext uri="{9D8B030D-6E8A-4147-A177-3AD203B41FA5}">
                      <a16:colId xmlns:a16="http://schemas.microsoft.com/office/drawing/2014/main" val="2435863865"/>
                    </a:ext>
                  </a:extLst>
                </a:gridCol>
                <a:gridCol w="329184">
                  <a:extLst>
                    <a:ext uri="{9D8B030D-6E8A-4147-A177-3AD203B41FA5}">
                      <a16:colId xmlns:a16="http://schemas.microsoft.com/office/drawing/2014/main" val="1195144406"/>
                    </a:ext>
                  </a:extLst>
                </a:gridCol>
                <a:gridCol w="329184">
                  <a:extLst>
                    <a:ext uri="{9D8B030D-6E8A-4147-A177-3AD203B41FA5}">
                      <a16:colId xmlns:a16="http://schemas.microsoft.com/office/drawing/2014/main" val="3036666607"/>
                    </a:ext>
                  </a:extLst>
                </a:gridCol>
                <a:gridCol w="329184">
                  <a:extLst>
                    <a:ext uri="{9D8B030D-6E8A-4147-A177-3AD203B41FA5}">
                      <a16:colId xmlns:a16="http://schemas.microsoft.com/office/drawing/2014/main" val="3731590210"/>
                    </a:ext>
                  </a:extLst>
                </a:gridCol>
                <a:gridCol w="329184">
                  <a:extLst>
                    <a:ext uri="{9D8B030D-6E8A-4147-A177-3AD203B41FA5}">
                      <a16:colId xmlns:a16="http://schemas.microsoft.com/office/drawing/2014/main" val="3503645133"/>
                    </a:ext>
                  </a:extLst>
                </a:gridCol>
                <a:gridCol w="329184">
                  <a:extLst>
                    <a:ext uri="{9D8B030D-6E8A-4147-A177-3AD203B41FA5}">
                      <a16:colId xmlns:a16="http://schemas.microsoft.com/office/drawing/2014/main" val="4229701876"/>
                    </a:ext>
                  </a:extLst>
                </a:gridCol>
                <a:gridCol w="329184">
                  <a:extLst>
                    <a:ext uri="{9D8B030D-6E8A-4147-A177-3AD203B41FA5}">
                      <a16:colId xmlns:a16="http://schemas.microsoft.com/office/drawing/2014/main" val="2100050170"/>
                    </a:ext>
                  </a:extLst>
                </a:gridCol>
                <a:gridCol w="329184">
                  <a:extLst>
                    <a:ext uri="{9D8B030D-6E8A-4147-A177-3AD203B41FA5}">
                      <a16:colId xmlns:a16="http://schemas.microsoft.com/office/drawing/2014/main" val="787179359"/>
                    </a:ext>
                  </a:extLst>
                </a:gridCol>
                <a:gridCol w="329184">
                  <a:extLst>
                    <a:ext uri="{9D8B030D-6E8A-4147-A177-3AD203B41FA5}">
                      <a16:colId xmlns:a16="http://schemas.microsoft.com/office/drawing/2014/main" val="983727174"/>
                    </a:ext>
                  </a:extLst>
                </a:gridCol>
                <a:gridCol w="329184">
                  <a:extLst>
                    <a:ext uri="{9D8B030D-6E8A-4147-A177-3AD203B41FA5}">
                      <a16:colId xmlns:a16="http://schemas.microsoft.com/office/drawing/2014/main" val="1550511759"/>
                    </a:ext>
                  </a:extLst>
                </a:gridCol>
                <a:gridCol w="370332">
                  <a:extLst>
                    <a:ext uri="{9D8B030D-6E8A-4147-A177-3AD203B41FA5}">
                      <a16:colId xmlns:a16="http://schemas.microsoft.com/office/drawing/2014/main" val="1407731579"/>
                    </a:ext>
                  </a:extLst>
                </a:gridCol>
                <a:gridCol w="370332">
                  <a:extLst>
                    <a:ext uri="{9D8B030D-6E8A-4147-A177-3AD203B41FA5}">
                      <a16:colId xmlns:a16="http://schemas.microsoft.com/office/drawing/2014/main" val="3258004432"/>
                    </a:ext>
                  </a:extLst>
                </a:gridCol>
                <a:gridCol w="329184">
                  <a:extLst>
                    <a:ext uri="{9D8B030D-6E8A-4147-A177-3AD203B41FA5}">
                      <a16:colId xmlns:a16="http://schemas.microsoft.com/office/drawing/2014/main" val="4129607823"/>
                    </a:ext>
                  </a:extLst>
                </a:gridCol>
                <a:gridCol w="329184">
                  <a:extLst>
                    <a:ext uri="{9D8B030D-6E8A-4147-A177-3AD203B41FA5}">
                      <a16:colId xmlns:a16="http://schemas.microsoft.com/office/drawing/2014/main" val="3607445004"/>
                    </a:ext>
                  </a:extLst>
                </a:gridCol>
                <a:gridCol w="370332">
                  <a:extLst>
                    <a:ext uri="{9D8B030D-6E8A-4147-A177-3AD203B41FA5}">
                      <a16:colId xmlns:a16="http://schemas.microsoft.com/office/drawing/2014/main" val="340446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648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19:21:22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په کنړ کرکټ لوبغالي کې د کابل او بوست لوبډلو لوبه بې نتیجې پای ته ورسیده
د زیاتو معلوماتو لپاره، لاندې لېنک کېکاږئ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108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18:40:51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کابل لوبډلې توپ وهونکي شفیق الله شفق، د بوست پر وړاندې په دویم اېننګز ۲۰۰ ناسوځیدلي منډې ترسره کړې
---
</a:t>
                      </a:r>
                      <a:r>
                        <a:rPr kumimoji="0" lang="en-US" sz="1000" b="0" i="0" u="none" strike="noStrike" kern="1200" cap="none" spc="0" normalizeH="0" baseline="0" noProof="0">
                          <a:ln>
                            <a:noFill/>
                          </a:ln>
                          <a:solidFill>
                            <a:prstClr val="black"/>
                          </a:solidFill>
                          <a:effectLst/>
                          <a:uLnTx/>
                          <a:uFillTx/>
                          <a:latin typeface="+mn-lt"/>
                          <a:ea typeface="+mn-ea"/>
                          <a:cs typeface="+mn-cs"/>
                        </a:rPr>
                        <a:t>Shafiqullah Shafaq scored a double century in Kabul's second innings against Bost.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3056963"/>
                  </a:ext>
                </a:extLst>
              </a:tr>
            </a:tbl>
          </a:graphicData>
        </a:graphic>
      </p:graphicFrame>
      <p:sp>
        <p:nvSpPr>
          <p:cNvPr id="4" name="Text Placeholder 3">
            <a:extLst>
              <a:ext uri="{FF2B5EF4-FFF2-40B4-BE49-F238E27FC236}">
                <a16:creationId xmlns:a16="http://schemas.microsoft.com/office/drawing/2014/main" id="{EEA725AC-7E4E-4A2B-A840-1DBA504CB1A2}"/>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134358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18B3-E5B9-4FD8-A255-346155636655}"/>
              </a:ext>
            </a:extLst>
          </p:cNvPr>
          <p:cNvSpPr>
            <a:spLocks noGrp="1"/>
          </p:cNvSpPr>
          <p:nvPr>
            <p:ph type="title"/>
          </p:nvPr>
        </p:nvSpPr>
        <p:spPr/>
        <p:txBody>
          <a:bodyPr/>
          <a:lstStyle/>
          <a:p>
            <a:r>
              <a:rPr lang="en-US"/>
              <a:t>Facebook Own Posts Table - 2 of 18</a:t>
            </a:r>
          </a:p>
        </p:txBody>
      </p:sp>
      <p:graphicFrame>
        <p:nvGraphicFramePr>
          <p:cNvPr id="5" name="Table Placeholder 4">
            <a:extLst>
              <a:ext uri="{FF2B5EF4-FFF2-40B4-BE49-F238E27FC236}">
                <a16:creationId xmlns:a16="http://schemas.microsoft.com/office/drawing/2014/main" id="{F8038F91-BFDD-4F3F-960A-708B71BB611F}"/>
              </a:ext>
            </a:extLst>
          </p:cNvPr>
          <p:cNvGraphicFramePr>
            <a:graphicFrameLocks noGrp="1"/>
          </p:cNvGraphicFramePr>
          <p:nvPr>
            <p:ph type="tbl" sz="quarter" idx="13"/>
            <p:extLst>
              <p:ext uri="{D42A27DB-BD31-4B8C-83A1-F6EECF244321}">
                <p14:modId xmlns:p14="http://schemas.microsoft.com/office/powerpoint/2010/main" val="294846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8303439"/>
                    </a:ext>
                  </a:extLst>
                </a:gridCol>
                <a:gridCol w="370332">
                  <a:extLst>
                    <a:ext uri="{9D8B030D-6E8A-4147-A177-3AD203B41FA5}">
                      <a16:colId xmlns:a16="http://schemas.microsoft.com/office/drawing/2014/main" val="1319769516"/>
                    </a:ext>
                  </a:extLst>
                </a:gridCol>
                <a:gridCol w="370332">
                  <a:extLst>
                    <a:ext uri="{9D8B030D-6E8A-4147-A177-3AD203B41FA5}">
                      <a16:colId xmlns:a16="http://schemas.microsoft.com/office/drawing/2014/main" val="874393019"/>
                    </a:ext>
                  </a:extLst>
                </a:gridCol>
                <a:gridCol w="370332">
                  <a:extLst>
                    <a:ext uri="{9D8B030D-6E8A-4147-A177-3AD203B41FA5}">
                      <a16:colId xmlns:a16="http://schemas.microsoft.com/office/drawing/2014/main" val="262104957"/>
                    </a:ext>
                  </a:extLst>
                </a:gridCol>
                <a:gridCol w="329184">
                  <a:extLst>
                    <a:ext uri="{9D8B030D-6E8A-4147-A177-3AD203B41FA5}">
                      <a16:colId xmlns:a16="http://schemas.microsoft.com/office/drawing/2014/main" val="4143431448"/>
                    </a:ext>
                  </a:extLst>
                </a:gridCol>
                <a:gridCol w="329184">
                  <a:extLst>
                    <a:ext uri="{9D8B030D-6E8A-4147-A177-3AD203B41FA5}">
                      <a16:colId xmlns:a16="http://schemas.microsoft.com/office/drawing/2014/main" val="2022830603"/>
                    </a:ext>
                  </a:extLst>
                </a:gridCol>
                <a:gridCol w="329184">
                  <a:extLst>
                    <a:ext uri="{9D8B030D-6E8A-4147-A177-3AD203B41FA5}">
                      <a16:colId xmlns:a16="http://schemas.microsoft.com/office/drawing/2014/main" val="1219791832"/>
                    </a:ext>
                  </a:extLst>
                </a:gridCol>
                <a:gridCol w="329184">
                  <a:extLst>
                    <a:ext uri="{9D8B030D-6E8A-4147-A177-3AD203B41FA5}">
                      <a16:colId xmlns:a16="http://schemas.microsoft.com/office/drawing/2014/main" val="3540121303"/>
                    </a:ext>
                  </a:extLst>
                </a:gridCol>
                <a:gridCol w="329184">
                  <a:extLst>
                    <a:ext uri="{9D8B030D-6E8A-4147-A177-3AD203B41FA5}">
                      <a16:colId xmlns:a16="http://schemas.microsoft.com/office/drawing/2014/main" val="983480581"/>
                    </a:ext>
                  </a:extLst>
                </a:gridCol>
                <a:gridCol w="329184">
                  <a:extLst>
                    <a:ext uri="{9D8B030D-6E8A-4147-A177-3AD203B41FA5}">
                      <a16:colId xmlns:a16="http://schemas.microsoft.com/office/drawing/2014/main" val="877942449"/>
                    </a:ext>
                  </a:extLst>
                </a:gridCol>
                <a:gridCol w="329184">
                  <a:extLst>
                    <a:ext uri="{9D8B030D-6E8A-4147-A177-3AD203B41FA5}">
                      <a16:colId xmlns:a16="http://schemas.microsoft.com/office/drawing/2014/main" val="2134326766"/>
                    </a:ext>
                  </a:extLst>
                </a:gridCol>
                <a:gridCol w="329184">
                  <a:extLst>
                    <a:ext uri="{9D8B030D-6E8A-4147-A177-3AD203B41FA5}">
                      <a16:colId xmlns:a16="http://schemas.microsoft.com/office/drawing/2014/main" val="4058900333"/>
                    </a:ext>
                  </a:extLst>
                </a:gridCol>
                <a:gridCol w="329184">
                  <a:extLst>
                    <a:ext uri="{9D8B030D-6E8A-4147-A177-3AD203B41FA5}">
                      <a16:colId xmlns:a16="http://schemas.microsoft.com/office/drawing/2014/main" val="4037468978"/>
                    </a:ext>
                  </a:extLst>
                </a:gridCol>
                <a:gridCol w="370332">
                  <a:extLst>
                    <a:ext uri="{9D8B030D-6E8A-4147-A177-3AD203B41FA5}">
                      <a16:colId xmlns:a16="http://schemas.microsoft.com/office/drawing/2014/main" val="4128509775"/>
                    </a:ext>
                  </a:extLst>
                </a:gridCol>
                <a:gridCol w="370332">
                  <a:extLst>
                    <a:ext uri="{9D8B030D-6E8A-4147-A177-3AD203B41FA5}">
                      <a16:colId xmlns:a16="http://schemas.microsoft.com/office/drawing/2014/main" val="2121111282"/>
                    </a:ext>
                  </a:extLst>
                </a:gridCol>
                <a:gridCol w="329184">
                  <a:extLst>
                    <a:ext uri="{9D8B030D-6E8A-4147-A177-3AD203B41FA5}">
                      <a16:colId xmlns:a16="http://schemas.microsoft.com/office/drawing/2014/main" val="2598598507"/>
                    </a:ext>
                  </a:extLst>
                </a:gridCol>
                <a:gridCol w="329184">
                  <a:extLst>
                    <a:ext uri="{9D8B030D-6E8A-4147-A177-3AD203B41FA5}">
                      <a16:colId xmlns:a16="http://schemas.microsoft.com/office/drawing/2014/main" val="2117027987"/>
                    </a:ext>
                  </a:extLst>
                </a:gridCol>
                <a:gridCol w="370332">
                  <a:extLst>
                    <a:ext uri="{9D8B030D-6E8A-4147-A177-3AD203B41FA5}">
                      <a16:colId xmlns:a16="http://schemas.microsoft.com/office/drawing/2014/main" val="956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416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17:54:34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سپین غر لوبډلې توپ وهونکي زاهد الله د امو پر وړاندې په دویم اېننګز کې ۱۰۶ مندې جوړې کړې.
---
</a:t>
                      </a:r>
                      <a:r>
                        <a:rPr kumimoji="0" lang="en-US" sz="1000" b="0" i="0" u="none" strike="noStrike" kern="1200" cap="none" spc="0" normalizeH="0" baseline="0" noProof="0">
                          <a:ln>
                            <a:noFill/>
                          </a:ln>
                          <a:solidFill>
                            <a:prstClr val="black"/>
                          </a:solidFill>
                          <a:effectLst/>
                          <a:uLnTx/>
                          <a:uFillTx/>
                          <a:latin typeface="+mn-lt"/>
                          <a:ea typeface="+mn-ea"/>
                          <a:cs typeface="+mn-cs"/>
                        </a:rPr>
                        <a:t>Zahidullah scored 106 runs in Speenghar's second innings against Amo region.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600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17:46:29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امو خپله درېیمه بریا د سپین غر پروړاندې ترلاسه کړه
د زیاتو معلوماتو لپاره، لاندې لېنک کېکاږئ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1847004"/>
                  </a:ext>
                </a:extLst>
              </a:tr>
            </a:tbl>
          </a:graphicData>
        </a:graphic>
      </p:graphicFrame>
      <p:sp>
        <p:nvSpPr>
          <p:cNvPr id="4" name="Text Placeholder 3">
            <a:extLst>
              <a:ext uri="{FF2B5EF4-FFF2-40B4-BE49-F238E27FC236}">
                <a16:creationId xmlns:a16="http://schemas.microsoft.com/office/drawing/2014/main" id="{32B82079-C812-49DF-A886-4C1BDAC156B3}"/>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274141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A231-23E4-4F6A-96A7-38E10BBB58A3}"/>
              </a:ext>
            </a:extLst>
          </p:cNvPr>
          <p:cNvSpPr>
            <a:spLocks noGrp="1"/>
          </p:cNvSpPr>
          <p:nvPr>
            <p:ph type="title"/>
          </p:nvPr>
        </p:nvSpPr>
        <p:spPr/>
        <p:txBody>
          <a:bodyPr/>
          <a:lstStyle/>
          <a:p>
            <a:r>
              <a:rPr lang="en-US"/>
              <a:t>Facebook Own Posts Table - 3 of 18</a:t>
            </a:r>
          </a:p>
        </p:txBody>
      </p:sp>
      <p:graphicFrame>
        <p:nvGraphicFramePr>
          <p:cNvPr id="5" name="Table Placeholder 4">
            <a:extLst>
              <a:ext uri="{FF2B5EF4-FFF2-40B4-BE49-F238E27FC236}">
                <a16:creationId xmlns:a16="http://schemas.microsoft.com/office/drawing/2014/main" id="{2F369F8A-241F-4F0B-852B-40F3F226BF75}"/>
              </a:ext>
            </a:extLst>
          </p:cNvPr>
          <p:cNvGraphicFramePr>
            <a:graphicFrameLocks noGrp="1"/>
          </p:cNvGraphicFramePr>
          <p:nvPr>
            <p:ph type="tbl" sz="quarter" idx="13"/>
            <p:extLst>
              <p:ext uri="{D42A27DB-BD31-4B8C-83A1-F6EECF244321}">
                <p14:modId xmlns:p14="http://schemas.microsoft.com/office/powerpoint/2010/main" val="100389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1520277"/>
                    </a:ext>
                  </a:extLst>
                </a:gridCol>
                <a:gridCol w="370332">
                  <a:extLst>
                    <a:ext uri="{9D8B030D-6E8A-4147-A177-3AD203B41FA5}">
                      <a16:colId xmlns:a16="http://schemas.microsoft.com/office/drawing/2014/main" val="1446632831"/>
                    </a:ext>
                  </a:extLst>
                </a:gridCol>
                <a:gridCol w="370332">
                  <a:extLst>
                    <a:ext uri="{9D8B030D-6E8A-4147-A177-3AD203B41FA5}">
                      <a16:colId xmlns:a16="http://schemas.microsoft.com/office/drawing/2014/main" val="2219150887"/>
                    </a:ext>
                  </a:extLst>
                </a:gridCol>
                <a:gridCol w="370332">
                  <a:extLst>
                    <a:ext uri="{9D8B030D-6E8A-4147-A177-3AD203B41FA5}">
                      <a16:colId xmlns:a16="http://schemas.microsoft.com/office/drawing/2014/main" val="1402727592"/>
                    </a:ext>
                  </a:extLst>
                </a:gridCol>
                <a:gridCol w="329184">
                  <a:extLst>
                    <a:ext uri="{9D8B030D-6E8A-4147-A177-3AD203B41FA5}">
                      <a16:colId xmlns:a16="http://schemas.microsoft.com/office/drawing/2014/main" val="1910680625"/>
                    </a:ext>
                  </a:extLst>
                </a:gridCol>
                <a:gridCol w="329184">
                  <a:extLst>
                    <a:ext uri="{9D8B030D-6E8A-4147-A177-3AD203B41FA5}">
                      <a16:colId xmlns:a16="http://schemas.microsoft.com/office/drawing/2014/main" val="1530164291"/>
                    </a:ext>
                  </a:extLst>
                </a:gridCol>
                <a:gridCol w="329184">
                  <a:extLst>
                    <a:ext uri="{9D8B030D-6E8A-4147-A177-3AD203B41FA5}">
                      <a16:colId xmlns:a16="http://schemas.microsoft.com/office/drawing/2014/main" val="1863079915"/>
                    </a:ext>
                  </a:extLst>
                </a:gridCol>
                <a:gridCol w="329184">
                  <a:extLst>
                    <a:ext uri="{9D8B030D-6E8A-4147-A177-3AD203B41FA5}">
                      <a16:colId xmlns:a16="http://schemas.microsoft.com/office/drawing/2014/main" val="12374464"/>
                    </a:ext>
                  </a:extLst>
                </a:gridCol>
                <a:gridCol w="329184">
                  <a:extLst>
                    <a:ext uri="{9D8B030D-6E8A-4147-A177-3AD203B41FA5}">
                      <a16:colId xmlns:a16="http://schemas.microsoft.com/office/drawing/2014/main" val="696816601"/>
                    </a:ext>
                  </a:extLst>
                </a:gridCol>
                <a:gridCol w="329184">
                  <a:extLst>
                    <a:ext uri="{9D8B030D-6E8A-4147-A177-3AD203B41FA5}">
                      <a16:colId xmlns:a16="http://schemas.microsoft.com/office/drawing/2014/main" val="1389426087"/>
                    </a:ext>
                  </a:extLst>
                </a:gridCol>
                <a:gridCol w="329184">
                  <a:extLst>
                    <a:ext uri="{9D8B030D-6E8A-4147-A177-3AD203B41FA5}">
                      <a16:colId xmlns:a16="http://schemas.microsoft.com/office/drawing/2014/main" val="1618743316"/>
                    </a:ext>
                  </a:extLst>
                </a:gridCol>
                <a:gridCol w="329184">
                  <a:extLst>
                    <a:ext uri="{9D8B030D-6E8A-4147-A177-3AD203B41FA5}">
                      <a16:colId xmlns:a16="http://schemas.microsoft.com/office/drawing/2014/main" val="2345797264"/>
                    </a:ext>
                  </a:extLst>
                </a:gridCol>
                <a:gridCol w="329184">
                  <a:extLst>
                    <a:ext uri="{9D8B030D-6E8A-4147-A177-3AD203B41FA5}">
                      <a16:colId xmlns:a16="http://schemas.microsoft.com/office/drawing/2014/main" val="2622695758"/>
                    </a:ext>
                  </a:extLst>
                </a:gridCol>
                <a:gridCol w="370332">
                  <a:extLst>
                    <a:ext uri="{9D8B030D-6E8A-4147-A177-3AD203B41FA5}">
                      <a16:colId xmlns:a16="http://schemas.microsoft.com/office/drawing/2014/main" val="3359852782"/>
                    </a:ext>
                  </a:extLst>
                </a:gridCol>
                <a:gridCol w="370332">
                  <a:extLst>
                    <a:ext uri="{9D8B030D-6E8A-4147-A177-3AD203B41FA5}">
                      <a16:colId xmlns:a16="http://schemas.microsoft.com/office/drawing/2014/main" val="2467855258"/>
                    </a:ext>
                  </a:extLst>
                </a:gridCol>
                <a:gridCol w="329184">
                  <a:extLst>
                    <a:ext uri="{9D8B030D-6E8A-4147-A177-3AD203B41FA5}">
                      <a16:colId xmlns:a16="http://schemas.microsoft.com/office/drawing/2014/main" val="759458414"/>
                    </a:ext>
                  </a:extLst>
                </a:gridCol>
                <a:gridCol w="329184">
                  <a:extLst>
                    <a:ext uri="{9D8B030D-6E8A-4147-A177-3AD203B41FA5}">
                      <a16:colId xmlns:a16="http://schemas.microsoft.com/office/drawing/2014/main" val="1275728516"/>
                    </a:ext>
                  </a:extLst>
                </a:gridCol>
                <a:gridCol w="370332">
                  <a:extLst>
                    <a:ext uri="{9D8B030D-6E8A-4147-A177-3AD203B41FA5}">
                      <a16:colId xmlns:a16="http://schemas.microsoft.com/office/drawing/2014/main" val="373168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017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15:45:22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پولیو په افغانستان کې یو ریښتینی ګواښ دی، چې تراوسه یې دا کال په افغانستان کې اووه ماشومان معیوب کړي دي. د افغانستان کرکټ بورډ او د ملي لوبډلې لوبغاړي، د خپلو ټولنیزو مسئولیتونو په برخه کې له یونیسف سره په ګډه په ټول هېواد کې د دغې ناروغۍ له منځه وړلو ته ژمن دي. له موږ سره په ګډه د واکسیناسیون په روان کمپاین کې، چې د روانې اوونۍ د جعمې په ورځ پای ته رسېږي، خپل ټول هغه ماشومان واکسین کړئ، چې عمرونه یې تر پنځو کلونو ټیټ دي. راځئ چې په ګډه پولیو په ټول افغانستان کې له منځه یوسو!
-----
پولیو در افغانستان یک تهدید جدی است، که در سال جاری تا بحال ۷ طفل را معیوب ساخته است. کرکت بورد افغانستان و بازیکنان تیم ملی نظر به مسوولیت های اجتماعی خویش، در همکاری با یونیسف برای ریشه کن کردن این مرض در سراسر افغانستان متعهد میباشد. با ما یکجا شده و مطمئن شوید، که تمام اطفال زیر سن ۵ سال تان، در کمپاین جاری واکسیناسیون که به روز جمعه هفته جاری پایان می یابد، واکسین شوند. با ما یکجا شوید که با هم پولیو را از تمام افغانستان ریشه کن نماییم!
-----
</a:t>
                      </a:r>
                      <a:r>
                        <a:rPr kumimoji="0" lang="en-US" sz="1000" b="0" i="0" u="none" strike="noStrike" kern="1200" cap="none" spc="0" normalizeH="0" baseline="0" noProof="0">
                          <a:ln>
                            <a:noFill/>
                          </a:ln>
                          <a:solidFill>
                            <a:prstClr val="black"/>
                          </a:solidFill>
                          <a:effectLst/>
                          <a:uLnTx/>
                          <a:uFillTx/>
                          <a:latin typeface="+mn-lt"/>
                          <a:ea typeface="+mn-ea"/>
                          <a:cs typeface="+mn-cs"/>
                        </a:rPr>
                        <a:t>Polio is a real threat in Afghanistan and has paralyzed 7 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2947683"/>
                  </a:ext>
                </a:extLst>
              </a:tr>
            </a:tbl>
          </a:graphicData>
        </a:graphic>
      </p:graphicFrame>
      <p:sp>
        <p:nvSpPr>
          <p:cNvPr id="4" name="Text Placeholder 3">
            <a:extLst>
              <a:ext uri="{FF2B5EF4-FFF2-40B4-BE49-F238E27FC236}">
                <a16:creationId xmlns:a16="http://schemas.microsoft.com/office/drawing/2014/main" id="{06850A9F-9B4F-4BE6-B6E8-455F7A1A3FD7}"/>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94886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41E14-D56E-4BDE-BA4B-2292BB4A71B1}"/>
              </a:ext>
            </a:extLst>
          </p:cNvPr>
          <p:cNvSpPr>
            <a:spLocks noGrp="1"/>
          </p:cNvSpPr>
          <p:nvPr>
            <p:ph type="title"/>
          </p:nvPr>
        </p:nvSpPr>
        <p:spPr/>
        <p:txBody>
          <a:bodyPr/>
          <a:lstStyle/>
          <a:p>
            <a:r>
              <a:rPr lang="en-US"/>
              <a:t>Facebook Own Posts Table - 4 of 18</a:t>
            </a:r>
          </a:p>
        </p:txBody>
      </p:sp>
      <p:graphicFrame>
        <p:nvGraphicFramePr>
          <p:cNvPr id="5" name="Table Placeholder 4">
            <a:extLst>
              <a:ext uri="{FF2B5EF4-FFF2-40B4-BE49-F238E27FC236}">
                <a16:creationId xmlns:a16="http://schemas.microsoft.com/office/drawing/2014/main" id="{A1945EE4-3FAF-4E09-BA05-11A5DED963A7}"/>
              </a:ext>
            </a:extLst>
          </p:cNvPr>
          <p:cNvGraphicFramePr>
            <a:graphicFrameLocks noGrp="1"/>
          </p:cNvGraphicFramePr>
          <p:nvPr>
            <p:ph type="tbl" sz="quarter" idx="13"/>
            <p:extLst>
              <p:ext uri="{D42A27DB-BD31-4B8C-83A1-F6EECF244321}">
                <p14:modId xmlns:p14="http://schemas.microsoft.com/office/powerpoint/2010/main" val="252359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1039593"/>
                    </a:ext>
                  </a:extLst>
                </a:gridCol>
                <a:gridCol w="370332">
                  <a:extLst>
                    <a:ext uri="{9D8B030D-6E8A-4147-A177-3AD203B41FA5}">
                      <a16:colId xmlns:a16="http://schemas.microsoft.com/office/drawing/2014/main" val="3061161236"/>
                    </a:ext>
                  </a:extLst>
                </a:gridCol>
                <a:gridCol w="370332">
                  <a:extLst>
                    <a:ext uri="{9D8B030D-6E8A-4147-A177-3AD203B41FA5}">
                      <a16:colId xmlns:a16="http://schemas.microsoft.com/office/drawing/2014/main" val="2010956598"/>
                    </a:ext>
                  </a:extLst>
                </a:gridCol>
                <a:gridCol w="370332">
                  <a:extLst>
                    <a:ext uri="{9D8B030D-6E8A-4147-A177-3AD203B41FA5}">
                      <a16:colId xmlns:a16="http://schemas.microsoft.com/office/drawing/2014/main" val="1678995725"/>
                    </a:ext>
                  </a:extLst>
                </a:gridCol>
                <a:gridCol w="329184">
                  <a:extLst>
                    <a:ext uri="{9D8B030D-6E8A-4147-A177-3AD203B41FA5}">
                      <a16:colId xmlns:a16="http://schemas.microsoft.com/office/drawing/2014/main" val="2949933037"/>
                    </a:ext>
                  </a:extLst>
                </a:gridCol>
                <a:gridCol w="329184">
                  <a:extLst>
                    <a:ext uri="{9D8B030D-6E8A-4147-A177-3AD203B41FA5}">
                      <a16:colId xmlns:a16="http://schemas.microsoft.com/office/drawing/2014/main" val="1148584745"/>
                    </a:ext>
                  </a:extLst>
                </a:gridCol>
                <a:gridCol w="329184">
                  <a:extLst>
                    <a:ext uri="{9D8B030D-6E8A-4147-A177-3AD203B41FA5}">
                      <a16:colId xmlns:a16="http://schemas.microsoft.com/office/drawing/2014/main" val="1002219975"/>
                    </a:ext>
                  </a:extLst>
                </a:gridCol>
                <a:gridCol w="329184">
                  <a:extLst>
                    <a:ext uri="{9D8B030D-6E8A-4147-A177-3AD203B41FA5}">
                      <a16:colId xmlns:a16="http://schemas.microsoft.com/office/drawing/2014/main" val="1636117176"/>
                    </a:ext>
                  </a:extLst>
                </a:gridCol>
                <a:gridCol w="329184">
                  <a:extLst>
                    <a:ext uri="{9D8B030D-6E8A-4147-A177-3AD203B41FA5}">
                      <a16:colId xmlns:a16="http://schemas.microsoft.com/office/drawing/2014/main" val="1920999387"/>
                    </a:ext>
                  </a:extLst>
                </a:gridCol>
                <a:gridCol w="329184">
                  <a:extLst>
                    <a:ext uri="{9D8B030D-6E8A-4147-A177-3AD203B41FA5}">
                      <a16:colId xmlns:a16="http://schemas.microsoft.com/office/drawing/2014/main" val="1193866595"/>
                    </a:ext>
                  </a:extLst>
                </a:gridCol>
                <a:gridCol w="329184">
                  <a:extLst>
                    <a:ext uri="{9D8B030D-6E8A-4147-A177-3AD203B41FA5}">
                      <a16:colId xmlns:a16="http://schemas.microsoft.com/office/drawing/2014/main" val="901921603"/>
                    </a:ext>
                  </a:extLst>
                </a:gridCol>
                <a:gridCol w="329184">
                  <a:extLst>
                    <a:ext uri="{9D8B030D-6E8A-4147-A177-3AD203B41FA5}">
                      <a16:colId xmlns:a16="http://schemas.microsoft.com/office/drawing/2014/main" val="4036321081"/>
                    </a:ext>
                  </a:extLst>
                </a:gridCol>
                <a:gridCol w="329184">
                  <a:extLst>
                    <a:ext uri="{9D8B030D-6E8A-4147-A177-3AD203B41FA5}">
                      <a16:colId xmlns:a16="http://schemas.microsoft.com/office/drawing/2014/main" val="1294396218"/>
                    </a:ext>
                  </a:extLst>
                </a:gridCol>
                <a:gridCol w="370332">
                  <a:extLst>
                    <a:ext uri="{9D8B030D-6E8A-4147-A177-3AD203B41FA5}">
                      <a16:colId xmlns:a16="http://schemas.microsoft.com/office/drawing/2014/main" val="2714102051"/>
                    </a:ext>
                  </a:extLst>
                </a:gridCol>
                <a:gridCol w="370332">
                  <a:extLst>
                    <a:ext uri="{9D8B030D-6E8A-4147-A177-3AD203B41FA5}">
                      <a16:colId xmlns:a16="http://schemas.microsoft.com/office/drawing/2014/main" val="1644036261"/>
                    </a:ext>
                  </a:extLst>
                </a:gridCol>
                <a:gridCol w="329184">
                  <a:extLst>
                    <a:ext uri="{9D8B030D-6E8A-4147-A177-3AD203B41FA5}">
                      <a16:colId xmlns:a16="http://schemas.microsoft.com/office/drawing/2014/main" val="700053594"/>
                    </a:ext>
                  </a:extLst>
                </a:gridCol>
                <a:gridCol w="329184">
                  <a:extLst>
                    <a:ext uri="{9D8B030D-6E8A-4147-A177-3AD203B41FA5}">
                      <a16:colId xmlns:a16="http://schemas.microsoft.com/office/drawing/2014/main" val="3369186571"/>
                    </a:ext>
                  </a:extLst>
                </a:gridCol>
                <a:gridCol w="370332">
                  <a:extLst>
                    <a:ext uri="{9D8B030D-6E8A-4147-A177-3AD203B41FA5}">
                      <a16:colId xmlns:a16="http://schemas.microsoft.com/office/drawing/2014/main" val="133268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97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14:40:04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مس عینک او بندامیر ترمنځ لوبه، بې پایلې شوه
د زیاتو معلوماتو لپاره، لاندې لېنک کېکاږئ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132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09:32:13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مس عینک د بندامیر پر وړاندې په لومړي اېننګز کې د ټولو  لوبغاړو په سوځیدو سره، ۴۸۴ منډې جوړې کړې، مس عینک ته تر ټولو ډیرې ۱۰۲ منډې اسدالله ترسره کړې.
----
</a:t>
                      </a:r>
                      <a:r>
                        <a:rPr kumimoji="0" lang="en-US" sz="1000" b="0" i="0" u="none" strike="noStrike" kern="1200" cap="none" spc="0" normalizeH="0" baseline="0" noProof="0">
                          <a:ln>
                            <a:noFill/>
                          </a:ln>
                          <a:solidFill>
                            <a:prstClr val="black"/>
                          </a:solidFill>
                          <a:effectLst/>
                          <a:uLnTx/>
                          <a:uFillTx/>
                          <a:latin typeface="+mn-lt"/>
                          <a:ea typeface="+mn-ea"/>
                          <a:cs typeface="+mn-cs"/>
                        </a:rPr>
                        <a:t>Mis-e-Ainak region were all out for 484 runs against Band-e-Amir region in their first innings. Asadullah was the top scorer with 102 runs to his name.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6878837"/>
                  </a:ext>
                </a:extLst>
              </a:tr>
            </a:tbl>
          </a:graphicData>
        </a:graphic>
      </p:graphicFrame>
      <p:sp>
        <p:nvSpPr>
          <p:cNvPr id="4" name="Text Placeholder 3">
            <a:extLst>
              <a:ext uri="{FF2B5EF4-FFF2-40B4-BE49-F238E27FC236}">
                <a16:creationId xmlns:a16="http://schemas.microsoft.com/office/drawing/2014/main" id="{74571E8C-15A4-4079-B8B7-E92B2283CE21}"/>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246899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6829E-DA3A-44D2-94DB-6E43823D880F}"/>
              </a:ext>
            </a:extLst>
          </p:cNvPr>
          <p:cNvSpPr>
            <a:spLocks noGrp="1"/>
          </p:cNvSpPr>
          <p:nvPr>
            <p:ph type="title"/>
          </p:nvPr>
        </p:nvSpPr>
        <p:spPr/>
        <p:txBody>
          <a:bodyPr/>
          <a:lstStyle/>
          <a:p>
            <a:r>
              <a:rPr lang="en-US"/>
              <a:t>Facebook Own Posts Table - 5 of 18</a:t>
            </a:r>
          </a:p>
        </p:txBody>
      </p:sp>
      <p:graphicFrame>
        <p:nvGraphicFramePr>
          <p:cNvPr id="5" name="Table Placeholder 4">
            <a:extLst>
              <a:ext uri="{FF2B5EF4-FFF2-40B4-BE49-F238E27FC236}">
                <a16:creationId xmlns:a16="http://schemas.microsoft.com/office/drawing/2014/main" id="{02BD28F9-7D85-4E8D-93D3-AF593AE9F207}"/>
              </a:ext>
            </a:extLst>
          </p:cNvPr>
          <p:cNvGraphicFramePr>
            <a:graphicFrameLocks noGrp="1"/>
          </p:cNvGraphicFramePr>
          <p:nvPr>
            <p:ph type="tbl" sz="quarter" idx="13"/>
            <p:extLst>
              <p:ext uri="{D42A27DB-BD31-4B8C-83A1-F6EECF244321}">
                <p14:modId xmlns:p14="http://schemas.microsoft.com/office/powerpoint/2010/main" val="199068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4642752"/>
                    </a:ext>
                  </a:extLst>
                </a:gridCol>
                <a:gridCol w="370332">
                  <a:extLst>
                    <a:ext uri="{9D8B030D-6E8A-4147-A177-3AD203B41FA5}">
                      <a16:colId xmlns:a16="http://schemas.microsoft.com/office/drawing/2014/main" val="2014608670"/>
                    </a:ext>
                  </a:extLst>
                </a:gridCol>
                <a:gridCol w="370332">
                  <a:extLst>
                    <a:ext uri="{9D8B030D-6E8A-4147-A177-3AD203B41FA5}">
                      <a16:colId xmlns:a16="http://schemas.microsoft.com/office/drawing/2014/main" val="3160211170"/>
                    </a:ext>
                  </a:extLst>
                </a:gridCol>
                <a:gridCol w="370332">
                  <a:extLst>
                    <a:ext uri="{9D8B030D-6E8A-4147-A177-3AD203B41FA5}">
                      <a16:colId xmlns:a16="http://schemas.microsoft.com/office/drawing/2014/main" val="1950160609"/>
                    </a:ext>
                  </a:extLst>
                </a:gridCol>
                <a:gridCol w="329184">
                  <a:extLst>
                    <a:ext uri="{9D8B030D-6E8A-4147-A177-3AD203B41FA5}">
                      <a16:colId xmlns:a16="http://schemas.microsoft.com/office/drawing/2014/main" val="1496222041"/>
                    </a:ext>
                  </a:extLst>
                </a:gridCol>
                <a:gridCol w="329184">
                  <a:extLst>
                    <a:ext uri="{9D8B030D-6E8A-4147-A177-3AD203B41FA5}">
                      <a16:colId xmlns:a16="http://schemas.microsoft.com/office/drawing/2014/main" val="2430134167"/>
                    </a:ext>
                  </a:extLst>
                </a:gridCol>
                <a:gridCol w="329184">
                  <a:extLst>
                    <a:ext uri="{9D8B030D-6E8A-4147-A177-3AD203B41FA5}">
                      <a16:colId xmlns:a16="http://schemas.microsoft.com/office/drawing/2014/main" val="812600998"/>
                    </a:ext>
                  </a:extLst>
                </a:gridCol>
                <a:gridCol w="329184">
                  <a:extLst>
                    <a:ext uri="{9D8B030D-6E8A-4147-A177-3AD203B41FA5}">
                      <a16:colId xmlns:a16="http://schemas.microsoft.com/office/drawing/2014/main" val="3784470859"/>
                    </a:ext>
                  </a:extLst>
                </a:gridCol>
                <a:gridCol w="329184">
                  <a:extLst>
                    <a:ext uri="{9D8B030D-6E8A-4147-A177-3AD203B41FA5}">
                      <a16:colId xmlns:a16="http://schemas.microsoft.com/office/drawing/2014/main" val="1218453367"/>
                    </a:ext>
                  </a:extLst>
                </a:gridCol>
                <a:gridCol w="329184">
                  <a:extLst>
                    <a:ext uri="{9D8B030D-6E8A-4147-A177-3AD203B41FA5}">
                      <a16:colId xmlns:a16="http://schemas.microsoft.com/office/drawing/2014/main" val="1901076125"/>
                    </a:ext>
                  </a:extLst>
                </a:gridCol>
                <a:gridCol w="329184">
                  <a:extLst>
                    <a:ext uri="{9D8B030D-6E8A-4147-A177-3AD203B41FA5}">
                      <a16:colId xmlns:a16="http://schemas.microsoft.com/office/drawing/2014/main" val="4254129126"/>
                    </a:ext>
                  </a:extLst>
                </a:gridCol>
                <a:gridCol w="329184">
                  <a:extLst>
                    <a:ext uri="{9D8B030D-6E8A-4147-A177-3AD203B41FA5}">
                      <a16:colId xmlns:a16="http://schemas.microsoft.com/office/drawing/2014/main" val="2813134299"/>
                    </a:ext>
                  </a:extLst>
                </a:gridCol>
                <a:gridCol w="329184">
                  <a:extLst>
                    <a:ext uri="{9D8B030D-6E8A-4147-A177-3AD203B41FA5}">
                      <a16:colId xmlns:a16="http://schemas.microsoft.com/office/drawing/2014/main" val="3609362443"/>
                    </a:ext>
                  </a:extLst>
                </a:gridCol>
                <a:gridCol w="370332">
                  <a:extLst>
                    <a:ext uri="{9D8B030D-6E8A-4147-A177-3AD203B41FA5}">
                      <a16:colId xmlns:a16="http://schemas.microsoft.com/office/drawing/2014/main" val="837744456"/>
                    </a:ext>
                  </a:extLst>
                </a:gridCol>
                <a:gridCol w="370332">
                  <a:extLst>
                    <a:ext uri="{9D8B030D-6E8A-4147-A177-3AD203B41FA5}">
                      <a16:colId xmlns:a16="http://schemas.microsoft.com/office/drawing/2014/main" val="4021038929"/>
                    </a:ext>
                  </a:extLst>
                </a:gridCol>
                <a:gridCol w="329184">
                  <a:extLst>
                    <a:ext uri="{9D8B030D-6E8A-4147-A177-3AD203B41FA5}">
                      <a16:colId xmlns:a16="http://schemas.microsoft.com/office/drawing/2014/main" val="4283000533"/>
                    </a:ext>
                  </a:extLst>
                </a:gridCol>
                <a:gridCol w="329184">
                  <a:extLst>
                    <a:ext uri="{9D8B030D-6E8A-4147-A177-3AD203B41FA5}">
                      <a16:colId xmlns:a16="http://schemas.microsoft.com/office/drawing/2014/main" val="320543176"/>
                    </a:ext>
                  </a:extLst>
                </a:gridCol>
                <a:gridCol w="370332">
                  <a:extLst>
                    <a:ext uri="{9D8B030D-6E8A-4147-A177-3AD203B41FA5}">
                      <a16:colId xmlns:a16="http://schemas.microsoft.com/office/drawing/2014/main" val="231544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612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- 2018-04-11 09:12:35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مس عینک لوبډلې توپ وهونکي اسدالله د بندامیر پر وړاندې په لومړي اېننګز کې ۱۰۲ مندې جوړې کړې.
---
</a:t>
                      </a:r>
                      <a:r>
                        <a:rPr kumimoji="0" lang="en-US" sz="1000" b="0" i="0" u="none" strike="noStrike" kern="1200" cap="none" spc="0" normalizeH="0" baseline="0" noProof="0">
                          <a:ln>
                            <a:noFill/>
                          </a:ln>
                          <a:solidFill>
                            <a:prstClr val="black"/>
                          </a:solidFill>
                          <a:effectLst/>
                          <a:uLnTx/>
                          <a:uFillTx/>
                          <a:latin typeface="+mn-lt"/>
                          <a:ea typeface="+mn-ea"/>
                          <a:cs typeface="+mn-cs"/>
                        </a:rPr>
                        <a:t>Mis-e-Ainak's Asadullah scored 102 runs against Band-e-Amir in 21st match of Alokozay Ahmad Shah Abdali First Class Tournament.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276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- 2018-04-10 14:05:17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کرکټ اسیايي شورا وايي چې د سږني اسیا جام سیالۍ به په متحده عربي اماراتو کې ترسره شي
د زیاتو معلوماتو لپاره لاندې لینک کیکاږئ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3856126"/>
                  </a:ext>
                </a:extLst>
              </a:tr>
            </a:tbl>
          </a:graphicData>
        </a:graphic>
      </p:graphicFrame>
      <p:sp>
        <p:nvSpPr>
          <p:cNvPr id="4" name="Text Placeholder 3">
            <a:extLst>
              <a:ext uri="{FF2B5EF4-FFF2-40B4-BE49-F238E27FC236}">
                <a16:creationId xmlns:a16="http://schemas.microsoft.com/office/drawing/2014/main" id="{2EABDE1C-962E-4D56-9483-34043D699137}"/>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296045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2D7A-0ED6-4611-803F-8CE2275BCA82}"/>
              </a:ext>
            </a:extLst>
          </p:cNvPr>
          <p:cNvSpPr>
            <a:spLocks noGrp="1"/>
          </p:cNvSpPr>
          <p:nvPr>
            <p:ph type="title"/>
          </p:nvPr>
        </p:nvSpPr>
        <p:spPr/>
        <p:txBody>
          <a:bodyPr/>
          <a:lstStyle/>
          <a:p>
            <a:r>
              <a:rPr lang="en-US"/>
              <a:t>Facebook Own Posts Table - 6 of 18</a:t>
            </a:r>
          </a:p>
        </p:txBody>
      </p:sp>
      <p:graphicFrame>
        <p:nvGraphicFramePr>
          <p:cNvPr id="5" name="Table Placeholder 4">
            <a:extLst>
              <a:ext uri="{FF2B5EF4-FFF2-40B4-BE49-F238E27FC236}">
                <a16:creationId xmlns:a16="http://schemas.microsoft.com/office/drawing/2014/main" id="{456FA297-EDCE-420B-BB5F-5FF328255637}"/>
              </a:ext>
            </a:extLst>
          </p:cNvPr>
          <p:cNvGraphicFramePr>
            <a:graphicFrameLocks noGrp="1"/>
          </p:cNvGraphicFramePr>
          <p:nvPr>
            <p:ph type="tbl" sz="quarter" idx="13"/>
            <p:extLst>
              <p:ext uri="{D42A27DB-BD31-4B8C-83A1-F6EECF244321}">
                <p14:modId xmlns:p14="http://schemas.microsoft.com/office/powerpoint/2010/main" val="3060019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4443369"/>
                    </a:ext>
                  </a:extLst>
                </a:gridCol>
                <a:gridCol w="370332">
                  <a:extLst>
                    <a:ext uri="{9D8B030D-6E8A-4147-A177-3AD203B41FA5}">
                      <a16:colId xmlns:a16="http://schemas.microsoft.com/office/drawing/2014/main" val="2188002691"/>
                    </a:ext>
                  </a:extLst>
                </a:gridCol>
                <a:gridCol w="370332">
                  <a:extLst>
                    <a:ext uri="{9D8B030D-6E8A-4147-A177-3AD203B41FA5}">
                      <a16:colId xmlns:a16="http://schemas.microsoft.com/office/drawing/2014/main" val="693782104"/>
                    </a:ext>
                  </a:extLst>
                </a:gridCol>
                <a:gridCol w="370332">
                  <a:extLst>
                    <a:ext uri="{9D8B030D-6E8A-4147-A177-3AD203B41FA5}">
                      <a16:colId xmlns:a16="http://schemas.microsoft.com/office/drawing/2014/main" val="322185588"/>
                    </a:ext>
                  </a:extLst>
                </a:gridCol>
                <a:gridCol w="329184">
                  <a:extLst>
                    <a:ext uri="{9D8B030D-6E8A-4147-A177-3AD203B41FA5}">
                      <a16:colId xmlns:a16="http://schemas.microsoft.com/office/drawing/2014/main" val="217464214"/>
                    </a:ext>
                  </a:extLst>
                </a:gridCol>
                <a:gridCol w="329184">
                  <a:extLst>
                    <a:ext uri="{9D8B030D-6E8A-4147-A177-3AD203B41FA5}">
                      <a16:colId xmlns:a16="http://schemas.microsoft.com/office/drawing/2014/main" val="558139788"/>
                    </a:ext>
                  </a:extLst>
                </a:gridCol>
                <a:gridCol w="329184">
                  <a:extLst>
                    <a:ext uri="{9D8B030D-6E8A-4147-A177-3AD203B41FA5}">
                      <a16:colId xmlns:a16="http://schemas.microsoft.com/office/drawing/2014/main" val="3926777542"/>
                    </a:ext>
                  </a:extLst>
                </a:gridCol>
                <a:gridCol w="329184">
                  <a:extLst>
                    <a:ext uri="{9D8B030D-6E8A-4147-A177-3AD203B41FA5}">
                      <a16:colId xmlns:a16="http://schemas.microsoft.com/office/drawing/2014/main" val="1133746712"/>
                    </a:ext>
                  </a:extLst>
                </a:gridCol>
                <a:gridCol w="329184">
                  <a:extLst>
                    <a:ext uri="{9D8B030D-6E8A-4147-A177-3AD203B41FA5}">
                      <a16:colId xmlns:a16="http://schemas.microsoft.com/office/drawing/2014/main" val="1728582968"/>
                    </a:ext>
                  </a:extLst>
                </a:gridCol>
                <a:gridCol w="329184">
                  <a:extLst>
                    <a:ext uri="{9D8B030D-6E8A-4147-A177-3AD203B41FA5}">
                      <a16:colId xmlns:a16="http://schemas.microsoft.com/office/drawing/2014/main" val="3951836925"/>
                    </a:ext>
                  </a:extLst>
                </a:gridCol>
                <a:gridCol w="329184">
                  <a:extLst>
                    <a:ext uri="{9D8B030D-6E8A-4147-A177-3AD203B41FA5}">
                      <a16:colId xmlns:a16="http://schemas.microsoft.com/office/drawing/2014/main" val="1839824794"/>
                    </a:ext>
                  </a:extLst>
                </a:gridCol>
                <a:gridCol w="329184">
                  <a:extLst>
                    <a:ext uri="{9D8B030D-6E8A-4147-A177-3AD203B41FA5}">
                      <a16:colId xmlns:a16="http://schemas.microsoft.com/office/drawing/2014/main" val="2830583189"/>
                    </a:ext>
                  </a:extLst>
                </a:gridCol>
                <a:gridCol w="329184">
                  <a:extLst>
                    <a:ext uri="{9D8B030D-6E8A-4147-A177-3AD203B41FA5}">
                      <a16:colId xmlns:a16="http://schemas.microsoft.com/office/drawing/2014/main" val="3979006761"/>
                    </a:ext>
                  </a:extLst>
                </a:gridCol>
                <a:gridCol w="370332">
                  <a:extLst>
                    <a:ext uri="{9D8B030D-6E8A-4147-A177-3AD203B41FA5}">
                      <a16:colId xmlns:a16="http://schemas.microsoft.com/office/drawing/2014/main" val="3936643408"/>
                    </a:ext>
                  </a:extLst>
                </a:gridCol>
                <a:gridCol w="370332">
                  <a:extLst>
                    <a:ext uri="{9D8B030D-6E8A-4147-A177-3AD203B41FA5}">
                      <a16:colId xmlns:a16="http://schemas.microsoft.com/office/drawing/2014/main" val="4164545594"/>
                    </a:ext>
                  </a:extLst>
                </a:gridCol>
                <a:gridCol w="329184">
                  <a:extLst>
                    <a:ext uri="{9D8B030D-6E8A-4147-A177-3AD203B41FA5}">
                      <a16:colId xmlns:a16="http://schemas.microsoft.com/office/drawing/2014/main" val="1027816019"/>
                    </a:ext>
                  </a:extLst>
                </a:gridCol>
                <a:gridCol w="329184">
                  <a:extLst>
                    <a:ext uri="{9D8B030D-6E8A-4147-A177-3AD203B41FA5}">
                      <a16:colId xmlns:a16="http://schemas.microsoft.com/office/drawing/2014/main" val="1962111340"/>
                    </a:ext>
                  </a:extLst>
                </a:gridCol>
                <a:gridCol w="370332">
                  <a:extLst>
                    <a:ext uri="{9D8B030D-6E8A-4147-A177-3AD203B41FA5}">
                      <a16:colId xmlns:a16="http://schemas.microsoft.com/office/drawing/2014/main" val="775592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819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- 2018-04-09 12:15:51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بندامیر د مس عینک پر وړاندې په لومړي اېننګز کې د ټولو لوبغاړو په سوځیدو سره ۴۰۳ منډې جوړې کړې، بندامیر ته ترټولو ډیرې ۱۴۸منډې ضیاالحق جوړې کړې.
-------
</a:t>
                      </a:r>
                      <a:r>
                        <a:rPr kumimoji="0" lang="en-US" sz="1000" b="0" i="0" u="none" strike="noStrike" kern="1200" cap="none" spc="0" normalizeH="0" baseline="0" noProof="0">
                          <a:ln>
                            <a:noFill/>
                          </a:ln>
                          <a:solidFill>
                            <a:prstClr val="black"/>
                          </a:solidFill>
                          <a:effectLst/>
                          <a:uLnTx/>
                          <a:uFillTx/>
                          <a:latin typeface="+mn-lt"/>
                          <a:ea typeface="+mn-ea"/>
                          <a:cs typeface="+mn-cs"/>
                        </a:rPr>
                        <a:t>Band-e-Amir were all out for 403 runs in their first innings against Mis-e-Ainak region as their skipper Zia-ul- Haq top scored with 148 runs.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0924900"/>
                  </a:ext>
                </a:extLst>
              </a:tr>
            </a:tbl>
          </a:graphicData>
        </a:graphic>
      </p:graphicFrame>
      <p:sp>
        <p:nvSpPr>
          <p:cNvPr id="4" name="Text Placeholder 3">
            <a:extLst>
              <a:ext uri="{FF2B5EF4-FFF2-40B4-BE49-F238E27FC236}">
                <a16:creationId xmlns:a16="http://schemas.microsoft.com/office/drawing/2014/main" id="{68CA83B6-E506-42AA-B27A-AD825F119302}"/>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497496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6B33E-663B-4A2C-B70F-ACE241C0BBA3}"/>
              </a:ext>
            </a:extLst>
          </p:cNvPr>
          <p:cNvSpPr>
            <a:spLocks noGrp="1"/>
          </p:cNvSpPr>
          <p:nvPr>
            <p:ph type="title"/>
          </p:nvPr>
        </p:nvSpPr>
        <p:spPr/>
        <p:txBody>
          <a:bodyPr/>
          <a:lstStyle/>
          <a:p>
            <a:r>
              <a:rPr lang="en-US"/>
              <a:t>Facebook Own Posts Table - 7 of 18</a:t>
            </a:r>
          </a:p>
        </p:txBody>
      </p:sp>
      <p:graphicFrame>
        <p:nvGraphicFramePr>
          <p:cNvPr id="5" name="Table Placeholder 4">
            <a:extLst>
              <a:ext uri="{FF2B5EF4-FFF2-40B4-BE49-F238E27FC236}">
                <a16:creationId xmlns:a16="http://schemas.microsoft.com/office/drawing/2014/main" id="{4ED47DF4-F902-4F53-97C3-5D24E604444D}"/>
              </a:ext>
            </a:extLst>
          </p:cNvPr>
          <p:cNvGraphicFramePr>
            <a:graphicFrameLocks noGrp="1"/>
          </p:cNvGraphicFramePr>
          <p:nvPr>
            <p:ph type="tbl" sz="quarter" idx="13"/>
            <p:extLst>
              <p:ext uri="{D42A27DB-BD31-4B8C-83A1-F6EECF244321}">
                <p14:modId xmlns:p14="http://schemas.microsoft.com/office/powerpoint/2010/main" val="2061541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2576706"/>
                    </a:ext>
                  </a:extLst>
                </a:gridCol>
                <a:gridCol w="370332">
                  <a:extLst>
                    <a:ext uri="{9D8B030D-6E8A-4147-A177-3AD203B41FA5}">
                      <a16:colId xmlns:a16="http://schemas.microsoft.com/office/drawing/2014/main" val="1043064153"/>
                    </a:ext>
                  </a:extLst>
                </a:gridCol>
                <a:gridCol w="370332">
                  <a:extLst>
                    <a:ext uri="{9D8B030D-6E8A-4147-A177-3AD203B41FA5}">
                      <a16:colId xmlns:a16="http://schemas.microsoft.com/office/drawing/2014/main" val="23748853"/>
                    </a:ext>
                  </a:extLst>
                </a:gridCol>
                <a:gridCol w="370332">
                  <a:extLst>
                    <a:ext uri="{9D8B030D-6E8A-4147-A177-3AD203B41FA5}">
                      <a16:colId xmlns:a16="http://schemas.microsoft.com/office/drawing/2014/main" val="1218799219"/>
                    </a:ext>
                  </a:extLst>
                </a:gridCol>
                <a:gridCol w="329184">
                  <a:extLst>
                    <a:ext uri="{9D8B030D-6E8A-4147-A177-3AD203B41FA5}">
                      <a16:colId xmlns:a16="http://schemas.microsoft.com/office/drawing/2014/main" val="3524689316"/>
                    </a:ext>
                  </a:extLst>
                </a:gridCol>
                <a:gridCol w="329184">
                  <a:extLst>
                    <a:ext uri="{9D8B030D-6E8A-4147-A177-3AD203B41FA5}">
                      <a16:colId xmlns:a16="http://schemas.microsoft.com/office/drawing/2014/main" val="1711872809"/>
                    </a:ext>
                  </a:extLst>
                </a:gridCol>
                <a:gridCol w="329184">
                  <a:extLst>
                    <a:ext uri="{9D8B030D-6E8A-4147-A177-3AD203B41FA5}">
                      <a16:colId xmlns:a16="http://schemas.microsoft.com/office/drawing/2014/main" val="1004215609"/>
                    </a:ext>
                  </a:extLst>
                </a:gridCol>
                <a:gridCol w="329184">
                  <a:extLst>
                    <a:ext uri="{9D8B030D-6E8A-4147-A177-3AD203B41FA5}">
                      <a16:colId xmlns:a16="http://schemas.microsoft.com/office/drawing/2014/main" val="3352891036"/>
                    </a:ext>
                  </a:extLst>
                </a:gridCol>
                <a:gridCol w="329184">
                  <a:extLst>
                    <a:ext uri="{9D8B030D-6E8A-4147-A177-3AD203B41FA5}">
                      <a16:colId xmlns:a16="http://schemas.microsoft.com/office/drawing/2014/main" val="419038078"/>
                    </a:ext>
                  </a:extLst>
                </a:gridCol>
                <a:gridCol w="329184">
                  <a:extLst>
                    <a:ext uri="{9D8B030D-6E8A-4147-A177-3AD203B41FA5}">
                      <a16:colId xmlns:a16="http://schemas.microsoft.com/office/drawing/2014/main" val="300055456"/>
                    </a:ext>
                  </a:extLst>
                </a:gridCol>
                <a:gridCol w="329184">
                  <a:extLst>
                    <a:ext uri="{9D8B030D-6E8A-4147-A177-3AD203B41FA5}">
                      <a16:colId xmlns:a16="http://schemas.microsoft.com/office/drawing/2014/main" val="2592186366"/>
                    </a:ext>
                  </a:extLst>
                </a:gridCol>
                <a:gridCol w="329184">
                  <a:extLst>
                    <a:ext uri="{9D8B030D-6E8A-4147-A177-3AD203B41FA5}">
                      <a16:colId xmlns:a16="http://schemas.microsoft.com/office/drawing/2014/main" val="3459722597"/>
                    </a:ext>
                  </a:extLst>
                </a:gridCol>
                <a:gridCol w="329184">
                  <a:extLst>
                    <a:ext uri="{9D8B030D-6E8A-4147-A177-3AD203B41FA5}">
                      <a16:colId xmlns:a16="http://schemas.microsoft.com/office/drawing/2014/main" val="2326397499"/>
                    </a:ext>
                  </a:extLst>
                </a:gridCol>
                <a:gridCol w="370332">
                  <a:extLst>
                    <a:ext uri="{9D8B030D-6E8A-4147-A177-3AD203B41FA5}">
                      <a16:colId xmlns:a16="http://schemas.microsoft.com/office/drawing/2014/main" val="1683898668"/>
                    </a:ext>
                  </a:extLst>
                </a:gridCol>
                <a:gridCol w="370332">
                  <a:extLst>
                    <a:ext uri="{9D8B030D-6E8A-4147-A177-3AD203B41FA5}">
                      <a16:colId xmlns:a16="http://schemas.microsoft.com/office/drawing/2014/main" val="2230801952"/>
                    </a:ext>
                  </a:extLst>
                </a:gridCol>
                <a:gridCol w="329184">
                  <a:extLst>
                    <a:ext uri="{9D8B030D-6E8A-4147-A177-3AD203B41FA5}">
                      <a16:colId xmlns:a16="http://schemas.microsoft.com/office/drawing/2014/main" val="4131895813"/>
                    </a:ext>
                  </a:extLst>
                </a:gridCol>
                <a:gridCol w="329184">
                  <a:extLst>
                    <a:ext uri="{9D8B030D-6E8A-4147-A177-3AD203B41FA5}">
                      <a16:colId xmlns:a16="http://schemas.microsoft.com/office/drawing/2014/main" val="1525268088"/>
                    </a:ext>
                  </a:extLst>
                </a:gridCol>
                <a:gridCol w="370332">
                  <a:extLst>
                    <a:ext uri="{9D8B030D-6E8A-4147-A177-3AD203B41FA5}">
                      <a16:colId xmlns:a16="http://schemas.microsoft.com/office/drawing/2014/main" val="651811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796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- 2018-04-09 12:11:05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 شاه ابدالي څلور ورځنیو (فرسټ کلاس) لوبو په لړ کې سپین غر د امو زون پر وړاندې د ټولو لوبغاړو په سوځیدو سره ۲۷۰ منډې جوړې کړې، زاهد د سپین غر په ګټه ۱۰۰ منډې جوړې کړې.
-------------
</a:t>
                      </a:r>
                      <a:r>
                        <a:rPr kumimoji="0" lang="en-US" sz="1000" b="0" i="0" u="none" strike="noStrike" kern="1200" cap="none" spc="0" normalizeH="0" baseline="0" noProof="0">
                          <a:ln>
                            <a:noFill/>
                          </a:ln>
                          <a:solidFill>
                            <a:prstClr val="black"/>
                          </a:solidFill>
                          <a:effectLst/>
                          <a:uLnTx/>
                          <a:uFillTx/>
                          <a:latin typeface="+mn-lt"/>
                          <a:ea typeface="+mn-ea"/>
                          <a:cs typeface="+mn-cs"/>
                        </a:rPr>
                        <a:t>Speenghar region were all out for 270 runs in their first innings against Amo region. Zahidullah top-scored with 100 runs.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4080120"/>
                  </a:ext>
                </a:extLst>
              </a:tr>
            </a:tbl>
          </a:graphicData>
        </a:graphic>
      </p:graphicFrame>
      <p:sp>
        <p:nvSpPr>
          <p:cNvPr id="4" name="Text Placeholder 3">
            <a:extLst>
              <a:ext uri="{FF2B5EF4-FFF2-40B4-BE49-F238E27FC236}">
                <a16:creationId xmlns:a16="http://schemas.microsoft.com/office/drawing/2014/main" id="{18E82088-8D1D-4576-86C9-ACB669A1F439}"/>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1189651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8BF4A-311D-46CF-96F6-1B95123C777C}"/>
              </a:ext>
            </a:extLst>
          </p:cNvPr>
          <p:cNvSpPr>
            <a:spLocks noGrp="1"/>
          </p:cNvSpPr>
          <p:nvPr>
            <p:ph type="title"/>
          </p:nvPr>
        </p:nvSpPr>
        <p:spPr/>
        <p:txBody>
          <a:bodyPr/>
          <a:lstStyle/>
          <a:p>
            <a:r>
              <a:rPr lang="en-US"/>
              <a:t>Facebook Own Posts Table - 8 of 18</a:t>
            </a:r>
          </a:p>
        </p:txBody>
      </p:sp>
      <p:graphicFrame>
        <p:nvGraphicFramePr>
          <p:cNvPr id="5" name="Table Placeholder 4">
            <a:extLst>
              <a:ext uri="{FF2B5EF4-FFF2-40B4-BE49-F238E27FC236}">
                <a16:creationId xmlns:a16="http://schemas.microsoft.com/office/drawing/2014/main" id="{52F4A9DF-91A0-46C9-A994-39F1B9865A47}"/>
              </a:ext>
            </a:extLst>
          </p:cNvPr>
          <p:cNvGraphicFramePr>
            <a:graphicFrameLocks noGrp="1"/>
          </p:cNvGraphicFramePr>
          <p:nvPr>
            <p:ph type="tbl" sz="quarter" idx="13"/>
            <p:extLst>
              <p:ext uri="{D42A27DB-BD31-4B8C-83A1-F6EECF244321}">
                <p14:modId xmlns:p14="http://schemas.microsoft.com/office/powerpoint/2010/main" val="1548170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6132785"/>
                    </a:ext>
                  </a:extLst>
                </a:gridCol>
                <a:gridCol w="370332">
                  <a:extLst>
                    <a:ext uri="{9D8B030D-6E8A-4147-A177-3AD203B41FA5}">
                      <a16:colId xmlns:a16="http://schemas.microsoft.com/office/drawing/2014/main" val="975621593"/>
                    </a:ext>
                  </a:extLst>
                </a:gridCol>
                <a:gridCol w="370332">
                  <a:extLst>
                    <a:ext uri="{9D8B030D-6E8A-4147-A177-3AD203B41FA5}">
                      <a16:colId xmlns:a16="http://schemas.microsoft.com/office/drawing/2014/main" val="3069742047"/>
                    </a:ext>
                  </a:extLst>
                </a:gridCol>
                <a:gridCol w="370332">
                  <a:extLst>
                    <a:ext uri="{9D8B030D-6E8A-4147-A177-3AD203B41FA5}">
                      <a16:colId xmlns:a16="http://schemas.microsoft.com/office/drawing/2014/main" val="28455551"/>
                    </a:ext>
                  </a:extLst>
                </a:gridCol>
                <a:gridCol w="329184">
                  <a:extLst>
                    <a:ext uri="{9D8B030D-6E8A-4147-A177-3AD203B41FA5}">
                      <a16:colId xmlns:a16="http://schemas.microsoft.com/office/drawing/2014/main" val="3274547013"/>
                    </a:ext>
                  </a:extLst>
                </a:gridCol>
                <a:gridCol w="329184">
                  <a:extLst>
                    <a:ext uri="{9D8B030D-6E8A-4147-A177-3AD203B41FA5}">
                      <a16:colId xmlns:a16="http://schemas.microsoft.com/office/drawing/2014/main" val="974546930"/>
                    </a:ext>
                  </a:extLst>
                </a:gridCol>
                <a:gridCol w="329184">
                  <a:extLst>
                    <a:ext uri="{9D8B030D-6E8A-4147-A177-3AD203B41FA5}">
                      <a16:colId xmlns:a16="http://schemas.microsoft.com/office/drawing/2014/main" val="321755054"/>
                    </a:ext>
                  </a:extLst>
                </a:gridCol>
                <a:gridCol w="329184">
                  <a:extLst>
                    <a:ext uri="{9D8B030D-6E8A-4147-A177-3AD203B41FA5}">
                      <a16:colId xmlns:a16="http://schemas.microsoft.com/office/drawing/2014/main" val="388367589"/>
                    </a:ext>
                  </a:extLst>
                </a:gridCol>
                <a:gridCol w="329184">
                  <a:extLst>
                    <a:ext uri="{9D8B030D-6E8A-4147-A177-3AD203B41FA5}">
                      <a16:colId xmlns:a16="http://schemas.microsoft.com/office/drawing/2014/main" val="2230157392"/>
                    </a:ext>
                  </a:extLst>
                </a:gridCol>
                <a:gridCol w="329184">
                  <a:extLst>
                    <a:ext uri="{9D8B030D-6E8A-4147-A177-3AD203B41FA5}">
                      <a16:colId xmlns:a16="http://schemas.microsoft.com/office/drawing/2014/main" val="3624304221"/>
                    </a:ext>
                  </a:extLst>
                </a:gridCol>
                <a:gridCol w="329184">
                  <a:extLst>
                    <a:ext uri="{9D8B030D-6E8A-4147-A177-3AD203B41FA5}">
                      <a16:colId xmlns:a16="http://schemas.microsoft.com/office/drawing/2014/main" val="2572679058"/>
                    </a:ext>
                  </a:extLst>
                </a:gridCol>
                <a:gridCol w="329184">
                  <a:extLst>
                    <a:ext uri="{9D8B030D-6E8A-4147-A177-3AD203B41FA5}">
                      <a16:colId xmlns:a16="http://schemas.microsoft.com/office/drawing/2014/main" val="495593102"/>
                    </a:ext>
                  </a:extLst>
                </a:gridCol>
                <a:gridCol w="329184">
                  <a:extLst>
                    <a:ext uri="{9D8B030D-6E8A-4147-A177-3AD203B41FA5}">
                      <a16:colId xmlns:a16="http://schemas.microsoft.com/office/drawing/2014/main" val="1624099258"/>
                    </a:ext>
                  </a:extLst>
                </a:gridCol>
                <a:gridCol w="370332">
                  <a:extLst>
                    <a:ext uri="{9D8B030D-6E8A-4147-A177-3AD203B41FA5}">
                      <a16:colId xmlns:a16="http://schemas.microsoft.com/office/drawing/2014/main" val="2495026469"/>
                    </a:ext>
                  </a:extLst>
                </a:gridCol>
                <a:gridCol w="370332">
                  <a:extLst>
                    <a:ext uri="{9D8B030D-6E8A-4147-A177-3AD203B41FA5}">
                      <a16:colId xmlns:a16="http://schemas.microsoft.com/office/drawing/2014/main" val="3449692524"/>
                    </a:ext>
                  </a:extLst>
                </a:gridCol>
                <a:gridCol w="329184">
                  <a:extLst>
                    <a:ext uri="{9D8B030D-6E8A-4147-A177-3AD203B41FA5}">
                      <a16:colId xmlns:a16="http://schemas.microsoft.com/office/drawing/2014/main" val="3386813698"/>
                    </a:ext>
                  </a:extLst>
                </a:gridCol>
                <a:gridCol w="329184">
                  <a:extLst>
                    <a:ext uri="{9D8B030D-6E8A-4147-A177-3AD203B41FA5}">
                      <a16:colId xmlns:a16="http://schemas.microsoft.com/office/drawing/2014/main" val="2899506868"/>
                    </a:ext>
                  </a:extLst>
                </a:gridCol>
                <a:gridCol w="370332">
                  <a:extLst>
                    <a:ext uri="{9D8B030D-6E8A-4147-A177-3AD203B41FA5}">
                      <a16:colId xmlns:a16="http://schemas.microsoft.com/office/drawing/2014/main" val="23335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792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- 2018-04-09 08:50:48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احمدشاه ابدالي لومړۍ درجې (فرسټ کلاس) سیالیو په یو ویشتمه لوبه کې د بندامیر لوبډلې توپ وهونکي ضیاالحق د مس عینک پر وړاندې په لومړي اننګز کې ۱۰۰ ناسوځیدلې منډې جوړې کړې.
-----------
</a:t>
                      </a:r>
                      <a:r>
                        <a:rPr kumimoji="0" lang="en-US" sz="1000" b="0" i="0" u="none" strike="noStrike" kern="1200" cap="none" spc="0" normalizeH="0" baseline="0" noProof="0">
                          <a:ln>
                            <a:noFill/>
                          </a:ln>
                          <a:solidFill>
                            <a:prstClr val="black"/>
                          </a:solidFill>
                          <a:effectLst/>
                          <a:uLnTx/>
                          <a:uFillTx/>
                          <a:latin typeface="+mn-lt"/>
                          <a:ea typeface="+mn-ea"/>
                          <a:cs typeface="+mn-cs"/>
                        </a:rPr>
                        <a:t>Band-e-Amir region's Zia-ul-haq scored 100 runs against Mis-e-Ainak region in 21st match of Alokozay Ahmad Shah Abdali First Class tournament.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479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- 2018-04-08 12:06:50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په تخار کې د کلب په کچه کرکټ سیالۍ پیل شوې:
په تخار ولایت کې د افغانستان کرکټ بورډ د امو زون په نوښت، د اتو (۸) کلبونو تر منځ د کلب په کچه سیالۍ پیل شوې، ټاکل شوې چې دا سیالۍ به ۱۵ ورځې دوام وکړي.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698243"/>
                  </a:ext>
                </a:extLst>
              </a:tr>
            </a:tbl>
          </a:graphicData>
        </a:graphic>
      </p:graphicFrame>
      <p:sp>
        <p:nvSpPr>
          <p:cNvPr id="4" name="Text Placeholder 3">
            <a:extLst>
              <a:ext uri="{FF2B5EF4-FFF2-40B4-BE49-F238E27FC236}">
                <a16:creationId xmlns:a16="http://schemas.microsoft.com/office/drawing/2014/main" id="{8F600815-F83A-480A-BA42-340623AB5DBC}"/>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644172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52575-73A1-4450-9242-0A4070DD9B48}"/>
              </a:ext>
            </a:extLst>
          </p:cNvPr>
          <p:cNvSpPr>
            <a:spLocks noGrp="1"/>
          </p:cNvSpPr>
          <p:nvPr>
            <p:ph type="title"/>
          </p:nvPr>
        </p:nvSpPr>
        <p:spPr/>
        <p:txBody>
          <a:bodyPr/>
          <a:lstStyle/>
          <a:p>
            <a:r>
              <a:rPr lang="en-US"/>
              <a:t>Facebook Own Posts Table - 9 of 18</a:t>
            </a:r>
          </a:p>
        </p:txBody>
      </p:sp>
      <p:graphicFrame>
        <p:nvGraphicFramePr>
          <p:cNvPr id="5" name="Table Placeholder 4">
            <a:extLst>
              <a:ext uri="{FF2B5EF4-FFF2-40B4-BE49-F238E27FC236}">
                <a16:creationId xmlns:a16="http://schemas.microsoft.com/office/drawing/2014/main" id="{ABE07DAE-7117-49D2-9D5B-68C167BB73C5}"/>
              </a:ext>
            </a:extLst>
          </p:cNvPr>
          <p:cNvGraphicFramePr>
            <a:graphicFrameLocks noGrp="1"/>
          </p:cNvGraphicFramePr>
          <p:nvPr>
            <p:ph type="tbl" sz="quarter" idx="13"/>
            <p:extLst>
              <p:ext uri="{D42A27DB-BD31-4B8C-83A1-F6EECF244321}">
                <p14:modId xmlns:p14="http://schemas.microsoft.com/office/powerpoint/2010/main" val="377092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02994267"/>
                    </a:ext>
                  </a:extLst>
                </a:gridCol>
                <a:gridCol w="370332">
                  <a:extLst>
                    <a:ext uri="{9D8B030D-6E8A-4147-A177-3AD203B41FA5}">
                      <a16:colId xmlns:a16="http://schemas.microsoft.com/office/drawing/2014/main" val="1401173502"/>
                    </a:ext>
                  </a:extLst>
                </a:gridCol>
                <a:gridCol w="370332">
                  <a:extLst>
                    <a:ext uri="{9D8B030D-6E8A-4147-A177-3AD203B41FA5}">
                      <a16:colId xmlns:a16="http://schemas.microsoft.com/office/drawing/2014/main" val="1788955478"/>
                    </a:ext>
                  </a:extLst>
                </a:gridCol>
                <a:gridCol w="370332">
                  <a:extLst>
                    <a:ext uri="{9D8B030D-6E8A-4147-A177-3AD203B41FA5}">
                      <a16:colId xmlns:a16="http://schemas.microsoft.com/office/drawing/2014/main" val="318298540"/>
                    </a:ext>
                  </a:extLst>
                </a:gridCol>
                <a:gridCol w="329184">
                  <a:extLst>
                    <a:ext uri="{9D8B030D-6E8A-4147-A177-3AD203B41FA5}">
                      <a16:colId xmlns:a16="http://schemas.microsoft.com/office/drawing/2014/main" val="2070220779"/>
                    </a:ext>
                  </a:extLst>
                </a:gridCol>
                <a:gridCol w="329184">
                  <a:extLst>
                    <a:ext uri="{9D8B030D-6E8A-4147-A177-3AD203B41FA5}">
                      <a16:colId xmlns:a16="http://schemas.microsoft.com/office/drawing/2014/main" val="1680416226"/>
                    </a:ext>
                  </a:extLst>
                </a:gridCol>
                <a:gridCol w="329184">
                  <a:extLst>
                    <a:ext uri="{9D8B030D-6E8A-4147-A177-3AD203B41FA5}">
                      <a16:colId xmlns:a16="http://schemas.microsoft.com/office/drawing/2014/main" val="1793638653"/>
                    </a:ext>
                  </a:extLst>
                </a:gridCol>
                <a:gridCol w="329184">
                  <a:extLst>
                    <a:ext uri="{9D8B030D-6E8A-4147-A177-3AD203B41FA5}">
                      <a16:colId xmlns:a16="http://schemas.microsoft.com/office/drawing/2014/main" val="3292766328"/>
                    </a:ext>
                  </a:extLst>
                </a:gridCol>
                <a:gridCol w="329184">
                  <a:extLst>
                    <a:ext uri="{9D8B030D-6E8A-4147-A177-3AD203B41FA5}">
                      <a16:colId xmlns:a16="http://schemas.microsoft.com/office/drawing/2014/main" val="3284706892"/>
                    </a:ext>
                  </a:extLst>
                </a:gridCol>
                <a:gridCol w="329184">
                  <a:extLst>
                    <a:ext uri="{9D8B030D-6E8A-4147-A177-3AD203B41FA5}">
                      <a16:colId xmlns:a16="http://schemas.microsoft.com/office/drawing/2014/main" val="2928093960"/>
                    </a:ext>
                  </a:extLst>
                </a:gridCol>
                <a:gridCol w="329184">
                  <a:extLst>
                    <a:ext uri="{9D8B030D-6E8A-4147-A177-3AD203B41FA5}">
                      <a16:colId xmlns:a16="http://schemas.microsoft.com/office/drawing/2014/main" val="350357497"/>
                    </a:ext>
                  </a:extLst>
                </a:gridCol>
                <a:gridCol w="329184">
                  <a:extLst>
                    <a:ext uri="{9D8B030D-6E8A-4147-A177-3AD203B41FA5}">
                      <a16:colId xmlns:a16="http://schemas.microsoft.com/office/drawing/2014/main" val="2961331109"/>
                    </a:ext>
                  </a:extLst>
                </a:gridCol>
                <a:gridCol w="329184">
                  <a:extLst>
                    <a:ext uri="{9D8B030D-6E8A-4147-A177-3AD203B41FA5}">
                      <a16:colId xmlns:a16="http://schemas.microsoft.com/office/drawing/2014/main" val="2037576395"/>
                    </a:ext>
                  </a:extLst>
                </a:gridCol>
                <a:gridCol w="370332">
                  <a:extLst>
                    <a:ext uri="{9D8B030D-6E8A-4147-A177-3AD203B41FA5}">
                      <a16:colId xmlns:a16="http://schemas.microsoft.com/office/drawing/2014/main" val="4047990273"/>
                    </a:ext>
                  </a:extLst>
                </a:gridCol>
                <a:gridCol w="370332">
                  <a:extLst>
                    <a:ext uri="{9D8B030D-6E8A-4147-A177-3AD203B41FA5}">
                      <a16:colId xmlns:a16="http://schemas.microsoft.com/office/drawing/2014/main" val="462013089"/>
                    </a:ext>
                  </a:extLst>
                </a:gridCol>
                <a:gridCol w="329184">
                  <a:extLst>
                    <a:ext uri="{9D8B030D-6E8A-4147-A177-3AD203B41FA5}">
                      <a16:colId xmlns:a16="http://schemas.microsoft.com/office/drawing/2014/main" val="3863576856"/>
                    </a:ext>
                  </a:extLst>
                </a:gridCol>
                <a:gridCol w="329184">
                  <a:extLst>
                    <a:ext uri="{9D8B030D-6E8A-4147-A177-3AD203B41FA5}">
                      <a16:colId xmlns:a16="http://schemas.microsoft.com/office/drawing/2014/main" val="1880357929"/>
                    </a:ext>
                  </a:extLst>
                </a:gridCol>
                <a:gridCol w="370332">
                  <a:extLst>
                    <a:ext uri="{9D8B030D-6E8A-4147-A177-3AD203B41FA5}">
                      <a16:colId xmlns:a16="http://schemas.microsoft.com/office/drawing/2014/main" val="1962740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372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- 2018-04-08 06:55:55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احمدشاه ابدالي لومړۍ درجې (فرسټ کلاس) سیالیو نولسمه لوبه په ننګرهار غازي امان الله خان کرکټ لوبغالي کې د سپین غر او امو ترمنځ پیلیدونکې ده، سپین غر د لوبې پچه وګټله او لومړی یې د توپ وهنې پرېکړه وکړه.
-------------
</a:t>
                      </a:r>
                      <a:r>
                        <a:rPr kumimoji="0" lang="en-US" sz="1000" b="0" i="0" u="none" strike="noStrike" kern="1200" cap="none" spc="0" normalizeH="0" baseline="0" noProof="0">
                          <a:ln>
                            <a:noFill/>
                          </a:ln>
                          <a:solidFill>
                            <a:prstClr val="black"/>
                          </a:solidFill>
                          <a:effectLst/>
                          <a:uLnTx/>
                          <a:uFillTx/>
                          <a:latin typeface="+mn-lt"/>
                          <a:ea typeface="+mn-ea"/>
                          <a:cs typeface="+mn-cs"/>
                        </a:rPr>
                        <a:t>Speenghar won the toss and elected to bat first against Amo in 19th match of Alokozay Ahmad Shah Abdali First Class Tournament.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398072"/>
                  </a:ext>
                </a:extLst>
              </a:tr>
            </a:tbl>
          </a:graphicData>
        </a:graphic>
      </p:graphicFrame>
      <p:sp>
        <p:nvSpPr>
          <p:cNvPr id="4" name="Text Placeholder 3">
            <a:extLst>
              <a:ext uri="{FF2B5EF4-FFF2-40B4-BE49-F238E27FC236}">
                <a16:creationId xmlns:a16="http://schemas.microsoft.com/office/drawing/2014/main" id="{49B124E4-935F-4678-AD38-AC24F2B060BF}"/>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32143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26D01-BCBE-4D07-B63C-59756FF9C2BA}"/>
              </a:ext>
            </a:extLst>
          </p:cNvPr>
          <p:cNvSpPr>
            <a:spLocks noGrp="1"/>
          </p:cNvSpPr>
          <p:nvPr>
            <p:ph type="title"/>
          </p:nvPr>
        </p:nvSpPr>
        <p:spPr/>
        <p:txBody>
          <a:bodyPr/>
          <a:lstStyle/>
          <a:p>
            <a:r>
              <a:rPr lang="en-US"/>
              <a:t>Facebook Own Posts Table - 10 of 18</a:t>
            </a:r>
          </a:p>
        </p:txBody>
      </p:sp>
      <p:graphicFrame>
        <p:nvGraphicFramePr>
          <p:cNvPr id="5" name="Table Placeholder 4">
            <a:extLst>
              <a:ext uri="{FF2B5EF4-FFF2-40B4-BE49-F238E27FC236}">
                <a16:creationId xmlns:a16="http://schemas.microsoft.com/office/drawing/2014/main" id="{1B3ACEE9-4E6B-4A2A-8213-3BA9CC530CB1}"/>
              </a:ext>
            </a:extLst>
          </p:cNvPr>
          <p:cNvGraphicFramePr>
            <a:graphicFrameLocks noGrp="1"/>
          </p:cNvGraphicFramePr>
          <p:nvPr>
            <p:ph type="tbl" sz="quarter" idx="13"/>
            <p:extLst>
              <p:ext uri="{D42A27DB-BD31-4B8C-83A1-F6EECF244321}">
                <p14:modId xmlns:p14="http://schemas.microsoft.com/office/powerpoint/2010/main" val="731307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3747159"/>
                    </a:ext>
                  </a:extLst>
                </a:gridCol>
                <a:gridCol w="370332">
                  <a:extLst>
                    <a:ext uri="{9D8B030D-6E8A-4147-A177-3AD203B41FA5}">
                      <a16:colId xmlns:a16="http://schemas.microsoft.com/office/drawing/2014/main" val="1205487414"/>
                    </a:ext>
                  </a:extLst>
                </a:gridCol>
                <a:gridCol w="370332">
                  <a:extLst>
                    <a:ext uri="{9D8B030D-6E8A-4147-A177-3AD203B41FA5}">
                      <a16:colId xmlns:a16="http://schemas.microsoft.com/office/drawing/2014/main" val="79227668"/>
                    </a:ext>
                  </a:extLst>
                </a:gridCol>
                <a:gridCol w="370332">
                  <a:extLst>
                    <a:ext uri="{9D8B030D-6E8A-4147-A177-3AD203B41FA5}">
                      <a16:colId xmlns:a16="http://schemas.microsoft.com/office/drawing/2014/main" val="1101292550"/>
                    </a:ext>
                  </a:extLst>
                </a:gridCol>
                <a:gridCol w="329184">
                  <a:extLst>
                    <a:ext uri="{9D8B030D-6E8A-4147-A177-3AD203B41FA5}">
                      <a16:colId xmlns:a16="http://schemas.microsoft.com/office/drawing/2014/main" val="743238760"/>
                    </a:ext>
                  </a:extLst>
                </a:gridCol>
                <a:gridCol w="329184">
                  <a:extLst>
                    <a:ext uri="{9D8B030D-6E8A-4147-A177-3AD203B41FA5}">
                      <a16:colId xmlns:a16="http://schemas.microsoft.com/office/drawing/2014/main" val="1924538585"/>
                    </a:ext>
                  </a:extLst>
                </a:gridCol>
                <a:gridCol w="329184">
                  <a:extLst>
                    <a:ext uri="{9D8B030D-6E8A-4147-A177-3AD203B41FA5}">
                      <a16:colId xmlns:a16="http://schemas.microsoft.com/office/drawing/2014/main" val="3866325849"/>
                    </a:ext>
                  </a:extLst>
                </a:gridCol>
                <a:gridCol w="329184">
                  <a:extLst>
                    <a:ext uri="{9D8B030D-6E8A-4147-A177-3AD203B41FA5}">
                      <a16:colId xmlns:a16="http://schemas.microsoft.com/office/drawing/2014/main" val="200323420"/>
                    </a:ext>
                  </a:extLst>
                </a:gridCol>
                <a:gridCol w="329184">
                  <a:extLst>
                    <a:ext uri="{9D8B030D-6E8A-4147-A177-3AD203B41FA5}">
                      <a16:colId xmlns:a16="http://schemas.microsoft.com/office/drawing/2014/main" val="3096174584"/>
                    </a:ext>
                  </a:extLst>
                </a:gridCol>
                <a:gridCol w="329184">
                  <a:extLst>
                    <a:ext uri="{9D8B030D-6E8A-4147-A177-3AD203B41FA5}">
                      <a16:colId xmlns:a16="http://schemas.microsoft.com/office/drawing/2014/main" val="955330775"/>
                    </a:ext>
                  </a:extLst>
                </a:gridCol>
                <a:gridCol w="329184">
                  <a:extLst>
                    <a:ext uri="{9D8B030D-6E8A-4147-A177-3AD203B41FA5}">
                      <a16:colId xmlns:a16="http://schemas.microsoft.com/office/drawing/2014/main" val="643280896"/>
                    </a:ext>
                  </a:extLst>
                </a:gridCol>
                <a:gridCol w="329184">
                  <a:extLst>
                    <a:ext uri="{9D8B030D-6E8A-4147-A177-3AD203B41FA5}">
                      <a16:colId xmlns:a16="http://schemas.microsoft.com/office/drawing/2014/main" val="875015564"/>
                    </a:ext>
                  </a:extLst>
                </a:gridCol>
                <a:gridCol w="329184">
                  <a:extLst>
                    <a:ext uri="{9D8B030D-6E8A-4147-A177-3AD203B41FA5}">
                      <a16:colId xmlns:a16="http://schemas.microsoft.com/office/drawing/2014/main" val="1915363620"/>
                    </a:ext>
                  </a:extLst>
                </a:gridCol>
                <a:gridCol w="370332">
                  <a:extLst>
                    <a:ext uri="{9D8B030D-6E8A-4147-A177-3AD203B41FA5}">
                      <a16:colId xmlns:a16="http://schemas.microsoft.com/office/drawing/2014/main" val="1438133813"/>
                    </a:ext>
                  </a:extLst>
                </a:gridCol>
                <a:gridCol w="370332">
                  <a:extLst>
                    <a:ext uri="{9D8B030D-6E8A-4147-A177-3AD203B41FA5}">
                      <a16:colId xmlns:a16="http://schemas.microsoft.com/office/drawing/2014/main" val="708615421"/>
                    </a:ext>
                  </a:extLst>
                </a:gridCol>
                <a:gridCol w="329184">
                  <a:extLst>
                    <a:ext uri="{9D8B030D-6E8A-4147-A177-3AD203B41FA5}">
                      <a16:colId xmlns:a16="http://schemas.microsoft.com/office/drawing/2014/main" val="3763701357"/>
                    </a:ext>
                  </a:extLst>
                </a:gridCol>
                <a:gridCol w="329184">
                  <a:extLst>
                    <a:ext uri="{9D8B030D-6E8A-4147-A177-3AD203B41FA5}">
                      <a16:colId xmlns:a16="http://schemas.microsoft.com/office/drawing/2014/main" val="1129856412"/>
                    </a:ext>
                  </a:extLst>
                </a:gridCol>
                <a:gridCol w="370332">
                  <a:extLst>
                    <a:ext uri="{9D8B030D-6E8A-4147-A177-3AD203B41FA5}">
                      <a16:colId xmlns:a16="http://schemas.microsoft.com/office/drawing/2014/main" val="383757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498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- 2018-04-08 06:51:18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احمدشاه ابدالي لومړی درجې (فرسټ کلاس) سیالیو یو ویشتمه لوبه په خوست کرکټ لوبغالي کې د مس عینک او بندامیر لوبډلو ترمنځ پيلیدونکي ده، بندامیر د لوبې پچه وګتله او لومړی یې د توپ وهنې پرېکړه وکړه.
--------
</a:t>
                      </a:r>
                      <a:r>
                        <a:rPr kumimoji="0" lang="en-US" sz="1000" b="0" i="0" u="none" strike="noStrike" kern="1200" cap="none" spc="0" normalizeH="0" baseline="0" noProof="0">
                          <a:ln>
                            <a:noFill/>
                          </a:ln>
                          <a:solidFill>
                            <a:prstClr val="black"/>
                          </a:solidFill>
                          <a:effectLst/>
                          <a:uLnTx/>
                          <a:uFillTx/>
                          <a:latin typeface="+mn-lt"/>
                          <a:ea typeface="+mn-ea"/>
                          <a:cs typeface="+mn-cs"/>
                        </a:rPr>
                        <a:t>Band-e-Amir won the toss and elected to bat first against Mis-e-Ainak in 21st match of Alokozay Ahmad Shah Abdali First Class Tournament at Khost.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655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- 2018-04-05 13:23:29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افغانستان کرکټ بورډ د لوبڅارانو ابتدايي کورس دویم پړاو هم پای ته ورسید
د زیاتو معلوماتو لپاره لاندې لینک کيکاږئ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3336217"/>
                  </a:ext>
                </a:extLst>
              </a:tr>
            </a:tbl>
          </a:graphicData>
        </a:graphic>
      </p:graphicFrame>
      <p:sp>
        <p:nvSpPr>
          <p:cNvPr id="4" name="Text Placeholder 3">
            <a:extLst>
              <a:ext uri="{FF2B5EF4-FFF2-40B4-BE49-F238E27FC236}">
                <a16:creationId xmlns:a16="http://schemas.microsoft.com/office/drawing/2014/main" id="{EBFF1EB0-5831-421C-88EA-B9F5FC76ED62}"/>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2740434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2BD1-478B-44D0-9CF5-5FAD9EDD8561}"/>
              </a:ext>
            </a:extLst>
          </p:cNvPr>
          <p:cNvSpPr>
            <a:spLocks noGrp="1"/>
          </p:cNvSpPr>
          <p:nvPr>
            <p:ph type="title"/>
          </p:nvPr>
        </p:nvSpPr>
        <p:spPr/>
        <p:txBody>
          <a:bodyPr/>
          <a:lstStyle/>
          <a:p>
            <a:r>
              <a:rPr lang="en-US"/>
              <a:t>Facebook Own Posts Table - 11 of 18</a:t>
            </a:r>
          </a:p>
        </p:txBody>
      </p:sp>
      <p:graphicFrame>
        <p:nvGraphicFramePr>
          <p:cNvPr id="5" name="Table Placeholder 4">
            <a:extLst>
              <a:ext uri="{FF2B5EF4-FFF2-40B4-BE49-F238E27FC236}">
                <a16:creationId xmlns:a16="http://schemas.microsoft.com/office/drawing/2014/main" id="{B34EF868-0B62-4471-82F8-E9338A5B2C6F}"/>
              </a:ext>
            </a:extLst>
          </p:cNvPr>
          <p:cNvGraphicFramePr>
            <a:graphicFrameLocks noGrp="1"/>
          </p:cNvGraphicFramePr>
          <p:nvPr>
            <p:ph type="tbl" sz="quarter" idx="13"/>
            <p:extLst>
              <p:ext uri="{D42A27DB-BD31-4B8C-83A1-F6EECF244321}">
                <p14:modId xmlns:p14="http://schemas.microsoft.com/office/powerpoint/2010/main" val="337659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3689644"/>
                    </a:ext>
                  </a:extLst>
                </a:gridCol>
                <a:gridCol w="370332">
                  <a:extLst>
                    <a:ext uri="{9D8B030D-6E8A-4147-A177-3AD203B41FA5}">
                      <a16:colId xmlns:a16="http://schemas.microsoft.com/office/drawing/2014/main" val="201561370"/>
                    </a:ext>
                  </a:extLst>
                </a:gridCol>
                <a:gridCol w="370332">
                  <a:extLst>
                    <a:ext uri="{9D8B030D-6E8A-4147-A177-3AD203B41FA5}">
                      <a16:colId xmlns:a16="http://schemas.microsoft.com/office/drawing/2014/main" val="2185696804"/>
                    </a:ext>
                  </a:extLst>
                </a:gridCol>
                <a:gridCol w="370332">
                  <a:extLst>
                    <a:ext uri="{9D8B030D-6E8A-4147-A177-3AD203B41FA5}">
                      <a16:colId xmlns:a16="http://schemas.microsoft.com/office/drawing/2014/main" val="494777874"/>
                    </a:ext>
                  </a:extLst>
                </a:gridCol>
                <a:gridCol w="329184">
                  <a:extLst>
                    <a:ext uri="{9D8B030D-6E8A-4147-A177-3AD203B41FA5}">
                      <a16:colId xmlns:a16="http://schemas.microsoft.com/office/drawing/2014/main" val="1154902631"/>
                    </a:ext>
                  </a:extLst>
                </a:gridCol>
                <a:gridCol w="329184">
                  <a:extLst>
                    <a:ext uri="{9D8B030D-6E8A-4147-A177-3AD203B41FA5}">
                      <a16:colId xmlns:a16="http://schemas.microsoft.com/office/drawing/2014/main" val="4048103216"/>
                    </a:ext>
                  </a:extLst>
                </a:gridCol>
                <a:gridCol w="329184">
                  <a:extLst>
                    <a:ext uri="{9D8B030D-6E8A-4147-A177-3AD203B41FA5}">
                      <a16:colId xmlns:a16="http://schemas.microsoft.com/office/drawing/2014/main" val="1092121360"/>
                    </a:ext>
                  </a:extLst>
                </a:gridCol>
                <a:gridCol w="329184">
                  <a:extLst>
                    <a:ext uri="{9D8B030D-6E8A-4147-A177-3AD203B41FA5}">
                      <a16:colId xmlns:a16="http://schemas.microsoft.com/office/drawing/2014/main" val="271793718"/>
                    </a:ext>
                  </a:extLst>
                </a:gridCol>
                <a:gridCol w="329184">
                  <a:extLst>
                    <a:ext uri="{9D8B030D-6E8A-4147-A177-3AD203B41FA5}">
                      <a16:colId xmlns:a16="http://schemas.microsoft.com/office/drawing/2014/main" val="1355151677"/>
                    </a:ext>
                  </a:extLst>
                </a:gridCol>
                <a:gridCol w="329184">
                  <a:extLst>
                    <a:ext uri="{9D8B030D-6E8A-4147-A177-3AD203B41FA5}">
                      <a16:colId xmlns:a16="http://schemas.microsoft.com/office/drawing/2014/main" val="2577695556"/>
                    </a:ext>
                  </a:extLst>
                </a:gridCol>
                <a:gridCol w="329184">
                  <a:extLst>
                    <a:ext uri="{9D8B030D-6E8A-4147-A177-3AD203B41FA5}">
                      <a16:colId xmlns:a16="http://schemas.microsoft.com/office/drawing/2014/main" val="2552511885"/>
                    </a:ext>
                  </a:extLst>
                </a:gridCol>
                <a:gridCol w="329184">
                  <a:extLst>
                    <a:ext uri="{9D8B030D-6E8A-4147-A177-3AD203B41FA5}">
                      <a16:colId xmlns:a16="http://schemas.microsoft.com/office/drawing/2014/main" val="922129525"/>
                    </a:ext>
                  </a:extLst>
                </a:gridCol>
                <a:gridCol w="329184">
                  <a:extLst>
                    <a:ext uri="{9D8B030D-6E8A-4147-A177-3AD203B41FA5}">
                      <a16:colId xmlns:a16="http://schemas.microsoft.com/office/drawing/2014/main" val="3854670527"/>
                    </a:ext>
                  </a:extLst>
                </a:gridCol>
                <a:gridCol w="370332">
                  <a:extLst>
                    <a:ext uri="{9D8B030D-6E8A-4147-A177-3AD203B41FA5}">
                      <a16:colId xmlns:a16="http://schemas.microsoft.com/office/drawing/2014/main" val="2926458349"/>
                    </a:ext>
                  </a:extLst>
                </a:gridCol>
                <a:gridCol w="370332">
                  <a:extLst>
                    <a:ext uri="{9D8B030D-6E8A-4147-A177-3AD203B41FA5}">
                      <a16:colId xmlns:a16="http://schemas.microsoft.com/office/drawing/2014/main" val="3874288586"/>
                    </a:ext>
                  </a:extLst>
                </a:gridCol>
                <a:gridCol w="329184">
                  <a:extLst>
                    <a:ext uri="{9D8B030D-6E8A-4147-A177-3AD203B41FA5}">
                      <a16:colId xmlns:a16="http://schemas.microsoft.com/office/drawing/2014/main" val="1011138537"/>
                    </a:ext>
                  </a:extLst>
                </a:gridCol>
                <a:gridCol w="329184">
                  <a:extLst>
                    <a:ext uri="{9D8B030D-6E8A-4147-A177-3AD203B41FA5}">
                      <a16:colId xmlns:a16="http://schemas.microsoft.com/office/drawing/2014/main" val="3367052831"/>
                    </a:ext>
                  </a:extLst>
                </a:gridCol>
                <a:gridCol w="370332">
                  <a:extLst>
                    <a:ext uri="{9D8B030D-6E8A-4147-A177-3AD203B41FA5}">
                      <a16:colId xmlns:a16="http://schemas.microsoft.com/office/drawing/2014/main" val="133967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67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- 2018-04-04 13:01:30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 شاه ابدالي د لومړۍ درجې (فرسټ کلاس) سیالیو د لوبډلو د نمرو جدول
--------
</a:t>
                      </a:r>
                      <a:r>
                        <a:rPr kumimoji="0" lang="en-US" sz="1000" b="0" i="0" u="none" strike="noStrike" kern="1200" cap="none" spc="0" normalizeH="0" baseline="0" noProof="0">
                          <a:ln>
                            <a:noFill/>
                          </a:ln>
                          <a:solidFill>
                            <a:prstClr val="black"/>
                          </a:solidFill>
                          <a:effectLst/>
                          <a:uLnTx/>
                          <a:uFillTx/>
                          <a:latin typeface="+mn-lt"/>
                          <a:ea typeface="+mn-ea"/>
                          <a:cs typeface="+mn-cs"/>
                        </a:rPr>
                        <a:t>Alokozay Ahmad Shah Abdali First-class Tournament 2018 Points Table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3691927"/>
                  </a:ext>
                </a:extLst>
              </a:tr>
            </a:tbl>
          </a:graphicData>
        </a:graphic>
      </p:graphicFrame>
      <p:sp>
        <p:nvSpPr>
          <p:cNvPr id="4" name="Text Placeholder 3">
            <a:extLst>
              <a:ext uri="{FF2B5EF4-FFF2-40B4-BE49-F238E27FC236}">
                <a16:creationId xmlns:a16="http://schemas.microsoft.com/office/drawing/2014/main" id="{B8373C4F-928D-468F-8DC2-9D9578409FB8}"/>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529904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704B-D22B-4AF6-977B-D4C92CAFE478}"/>
              </a:ext>
            </a:extLst>
          </p:cNvPr>
          <p:cNvSpPr>
            <a:spLocks noGrp="1"/>
          </p:cNvSpPr>
          <p:nvPr>
            <p:ph type="title"/>
          </p:nvPr>
        </p:nvSpPr>
        <p:spPr/>
        <p:txBody>
          <a:bodyPr/>
          <a:lstStyle/>
          <a:p>
            <a:r>
              <a:rPr lang="en-US"/>
              <a:t>Facebook Own Posts Table - 12 of 18</a:t>
            </a:r>
          </a:p>
        </p:txBody>
      </p:sp>
      <p:graphicFrame>
        <p:nvGraphicFramePr>
          <p:cNvPr id="5" name="Table Placeholder 4">
            <a:extLst>
              <a:ext uri="{FF2B5EF4-FFF2-40B4-BE49-F238E27FC236}">
                <a16:creationId xmlns:a16="http://schemas.microsoft.com/office/drawing/2014/main" id="{407BE488-5C92-4A43-A6DA-1FC8149D3A86}"/>
              </a:ext>
            </a:extLst>
          </p:cNvPr>
          <p:cNvGraphicFramePr>
            <a:graphicFrameLocks noGrp="1"/>
          </p:cNvGraphicFramePr>
          <p:nvPr>
            <p:ph type="tbl" sz="quarter" idx="13"/>
            <p:extLst>
              <p:ext uri="{D42A27DB-BD31-4B8C-83A1-F6EECF244321}">
                <p14:modId xmlns:p14="http://schemas.microsoft.com/office/powerpoint/2010/main" val="408571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3327288"/>
                    </a:ext>
                  </a:extLst>
                </a:gridCol>
                <a:gridCol w="370332">
                  <a:extLst>
                    <a:ext uri="{9D8B030D-6E8A-4147-A177-3AD203B41FA5}">
                      <a16:colId xmlns:a16="http://schemas.microsoft.com/office/drawing/2014/main" val="3207592486"/>
                    </a:ext>
                  </a:extLst>
                </a:gridCol>
                <a:gridCol w="370332">
                  <a:extLst>
                    <a:ext uri="{9D8B030D-6E8A-4147-A177-3AD203B41FA5}">
                      <a16:colId xmlns:a16="http://schemas.microsoft.com/office/drawing/2014/main" val="3587456339"/>
                    </a:ext>
                  </a:extLst>
                </a:gridCol>
                <a:gridCol w="370332">
                  <a:extLst>
                    <a:ext uri="{9D8B030D-6E8A-4147-A177-3AD203B41FA5}">
                      <a16:colId xmlns:a16="http://schemas.microsoft.com/office/drawing/2014/main" val="1374626704"/>
                    </a:ext>
                  </a:extLst>
                </a:gridCol>
                <a:gridCol w="329184">
                  <a:extLst>
                    <a:ext uri="{9D8B030D-6E8A-4147-A177-3AD203B41FA5}">
                      <a16:colId xmlns:a16="http://schemas.microsoft.com/office/drawing/2014/main" val="2367527691"/>
                    </a:ext>
                  </a:extLst>
                </a:gridCol>
                <a:gridCol w="329184">
                  <a:extLst>
                    <a:ext uri="{9D8B030D-6E8A-4147-A177-3AD203B41FA5}">
                      <a16:colId xmlns:a16="http://schemas.microsoft.com/office/drawing/2014/main" val="2348167687"/>
                    </a:ext>
                  </a:extLst>
                </a:gridCol>
                <a:gridCol w="329184">
                  <a:extLst>
                    <a:ext uri="{9D8B030D-6E8A-4147-A177-3AD203B41FA5}">
                      <a16:colId xmlns:a16="http://schemas.microsoft.com/office/drawing/2014/main" val="1238624924"/>
                    </a:ext>
                  </a:extLst>
                </a:gridCol>
                <a:gridCol w="329184">
                  <a:extLst>
                    <a:ext uri="{9D8B030D-6E8A-4147-A177-3AD203B41FA5}">
                      <a16:colId xmlns:a16="http://schemas.microsoft.com/office/drawing/2014/main" val="2731371782"/>
                    </a:ext>
                  </a:extLst>
                </a:gridCol>
                <a:gridCol w="329184">
                  <a:extLst>
                    <a:ext uri="{9D8B030D-6E8A-4147-A177-3AD203B41FA5}">
                      <a16:colId xmlns:a16="http://schemas.microsoft.com/office/drawing/2014/main" val="62961815"/>
                    </a:ext>
                  </a:extLst>
                </a:gridCol>
                <a:gridCol w="329184">
                  <a:extLst>
                    <a:ext uri="{9D8B030D-6E8A-4147-A177-3AD203B41FA5}">
                      <a16:colId xmlns:a16="http://schemas.microsoft.com/office/drawing/2014/main" val="1392244196"/>
                    </a:ext>
                  </a:extLst>
                </a:gridCol>
                <a:gridCol w="329184">
                  <a:extLst>
                    <a:ext uri="{9D8B030D-6E8A-4147-A177-3AD203B41FA5}">
                      <a16:colId xmlns:a16="http://schemas.microsoft.com/office/drawing/2014/main" val="2114379024"/>
                    </a:ext>
                  </a:extLst>
                </a:gridCol>
                <a:gridCol w="329184">
                  <a:extLst>
                    <a:ext uri="{9D8B030D-6E8A-4147-A177-3AD203B41FA5}">
                      <a16:colId xmlns:a16="http://schemas.microsoft.com/office/drawing/2014/main" val="573369615"/>
                    </a:ext>
                  </a:extLst>
                </a:gridCol>
                <a:gridCol w="329184">
                  <a:extLst>
                    <a:ext uri="{9D8B030D-6E8A-4147-A177-3AD203B41FA5}">
                      <a16:colId xmlns:a16="http://schemas.microsoft.com/office/drawing/2014/main" val="3367615313"/>
                    </a:ext>
                  </a:extLst>
                </a:gridCol>
                <a:gridCol w="370332">
                  <a:extLst>
                    <a:ext uri="{9D8B030D-6E8A-4147-A177-3AD203B41FA5}">
                      <a16:colId xmlns:a16="http://schemas.microsoft.com/office/drawing/2014/main" val="841838774"/>
                    </a:ext>
                  </a:extLst>
                </a:gridCol>
                <a:gridCol w="370332">
                  <a:extLst>
                    <a:ext uri="{9D8B030D-6E8A-4147-A177-3AD203B41FA5}">
                      <a16:colId xmlns:a16="http://schemas.microsoft.com/office/drawing/2014/main" val="990464856"/>
                    </a:ext>
                  </a:extLst>
                </a:gridCol>
                <a:gridCol w="329184">
                  <a:extLst>
                    <a:ext uri="{9D8B030D-6E8A-4147-A177-3AD203B41FA5}">
                      <a16:colId xmlns:a16="http://schemas.microsoft.com/office/drawing/2014/main" val="499218132"/>
                    </a:ext>
                  </a:extLst>
                </a:gridCol>
                <a:gridCol w="329184">
                  <a:extLst>
                    <a:ext uri="{9D8B030D-6E8A-4147-A177-3AD203B41FA5}">
                      <a16:colId xmlns:a16="http://schemas.microsoft.com/office/drawing/2014/main" val="3465288665"/>
                    </a:ext>
                  </a:extLst>
                </a:gridCol>
                <a:gridCol w="370332">
                  <a:extLst>
                    <a:ext uri="{9D8B030D-6E8A-4147-A177-3AD203B41FA5}">
                      <a16:colId xmlns:a16="http://schemas.microsoft.com/office/drawing/2014/main" val="354643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72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- 2018-04-04 11:52:35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 شاه ابدالي فرست کلاس د روانو سیالیو په ۱۷ مه لوبه کې امو زون لوبډلې له بند امیر زون لوبډلې څخه د ۷ ویکټو په توپیر ماتې ومنله.
په دې لوبه کې د بند امیر زون لوبډلمشر حشمت الله شهیدي د غوره لوبغاړي جایزه واخیسته. د بند امیر ورو توپ اچونکی امیر حمزه په دغه لوبه کې لس ویکټې واخیستې.
------------
</a:t>
                      </a:r>
                      <a:r>
                        <a:rPr kumimoji="0" lang="en-US" sz="1000" b="0" i="0" u="none" strike="noStrike" kern="1200" cap="none" spc="0" normalizeH="0" baseline="0" noProof="0">
                          <a:ln>
                            <a:noFill/>
                          </a:ln>
                          <a:solidFill>
                            <a:prstClr val="black"/>
                          </a:solidFill>
                          <a:effectLst/>
                          <a:uLnTx/>
                          <a:uFillTx/>
                          <a:latin typeface="+mn-lt"/>
                          <a:ea typeface="+mn-ea"/>
                          <a:cs typeface="+mn-cs"/>
                        </a:rPr>
                        <a:t>Band-e-Amir region beat Amo region by 7 wickets in 17th match of Alokozay Ahmad Shah Abdali First Class Tournament. Band-e-Amir's captain Hashmatullah Shahidi was declared player of the match. Spin bowler Amir Hamza was the pick of the bowlers as he took 10 wickets in the match.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7329100"/>
                  </a:ext>
                </a:extLst>
              </a:tr>
            </a:tbl>
          </a:graphicData>
        </a:graphic>
      </p:graphicFrame>
      <p:sp>
        <p:nvSpPr>
          <p:cNvPr id="4" name="Text Placeholder 3">
            <a:extLst>
              <a:ext uri="{FF2B5EF4-FFF2-40B4-BE49-F238E27FC236}">
                <a16:creationId xmlns:a16="http://schemas.microsoft.com/office/drawing/2014/main" id="{08476E2A-A1BD-477A-9F00-885EA4087F3B}"/>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562413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1F31A-19B3-4FA8-A648-BD13ADB75651}"/>
              </a:ext>
            </a:extLst>
          </p:cNvPr>
          <p:cNvSpPr>
            <a:spLocks noGrp="1"/>
          </p:cNvSpPr>
          <p:nvPr>
            <p:ph type="title"/>
          </p:nvPr>
        </p:nvSpPr>
        <p:spPr/>
        <p:txBody>
          <a:bodyPr/>
          <a:lstStyle/>
          <a:p>
            <a:r>
              <a:rPr lang="en-US"/>
              <a:t>Facebook Own Posts Table - 13 of 18</a:t>
            </a:r>
          </a:p>
        </p:txBody>
      </p:sp>
      <p:graphicFrame>
        <p:nvGraphicFramePr>
          <p:cNvPr id="5" name="Table Placeholder 4">
            <a:extLst>
              <a:ext uri="{FF2B5EF4-FFF2-40B4-BE49-F238E27FC236}">
                <a16:creationId xmlns:a16="http://schemas.microsoft.com/office/drawing/2014/main" id="{B6247FCB-5882-4BEB-821A-1B4E237B805C}"/>
              </a:ext>
            </a:extLst>
          </p:cNvPr>
          <p:cNvGraphicFramePr>
            <a:graphicFrameLocks noGrp="1"/>
          </p:cNvGraphicFramePr>
          <p:nvPr>
            <p:ph type="tbl" sz="quarter" idx="13"/>
            <p:extLst>
              <p:ext uri="{D42A27DB-BD31-4B8C-83A1-F6EECF244321}">
                <p14:modId xmlns:p14="http://schemas.microsoft.com/office/powerpoint/2010/main" val="140721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33381"/>
                    </a:ext>
                  </a:extLst>
                </a:gridCol>
                <a:gridCol w="370332">
                  <a:extLst>
                    <a:ext uri="{9D8B030D-6E8A-4147-A177-3AD203B41FA5}">
                      <a16:colId xmlns:a16="http://schemas.microsoft.com/office/drawing/2014/main" val="492362623"/>
                    </a:ext>
                  </a:extLst>
                </a:gridCol>
                <a:gridCol w="370332">
                  <a:extLst>
                    <a:ext uri="{9D8B030D-6E8A-4147-A177-3AD203B41FA5}">
                      <a16:colId xmlns:a16="http://schemas.microsoft.com/office/drawing/2014/main" val="3384841676"/>
                    </a:ext>
                  </a:extLst>
                </a:gridCol>
                <a:gridCol w="370332">
                  <a:extLst>
                    <a:ext uri="{9D8B030D-6E8A-4147-A177-3AD203B41FA5}">
                      <a16:colId xmlns:a16="http://schemas.microsoft.com/office/drawing/2014/main" val="3873637597"/>
                    </a:ext>
                  </a:extLst>
                </a:gridCol>
                <a:gridCol w="329184">
                  <a:extLst>
                    <a:ext uri="{9D8B030D-6E8A-4147-A177-3AD203B41FA5}">
                      <a16:colId xmlns:a16="http://schemas.microsoft.com/office/drawing/2014/main" val="1489397179"/>
                    </a:ext>
                  </a:extLst>
                </a:gridCol>
                <a:gridCol w="329184">
                  <a:extLst>
                    <a:ext uri="{9D8B030D-6E8A-4147-A177-3AD203B41FA5}">
                      <a16:colId xmlns:a16="http://schemas.microsoft.com/office/drawing/2014/main" val="971854808"/>
                    </a:ext>
                  </a:extLst>
                </a:gridCol>
                <a:gridCol w="329184">
                  <a:extLst>
                    <a:ext uri="{9D8B030D-6E8A-4147-A177-3AD203B41FA5}">
                      <a16:colId xmlns:a16="http://schemas.microsoft.com/office/drawing/2014/main" val="3392860902"/>
                    </a:ext>
                  </a:extLst>
                </a:gridCol>
                <a:gridCol w="329184">
                  <a:extLst>
                    <a:ext uri="{9D8B030D-6E8A-4147-A177-3AD203B41FA5}">
                      <a16:colId xmlns:a16="http://schemas.microsoft.com/office/drawing/2014/main" val="3731815823"/>
                    </a:ext>
                  </a:extLst>
                </a:gridCol>
                <a:gridCol w="329184">
                  <a:extLst>
                    <a:ext uri="{9D8B030D-6E8A-4147-A177-3AD203B41FA5}">
                      <a16:colId xmlns:a16="http://schemas.microsoft.com/office/drawing/2014/main" val="1438315043"/>
                    </a:ext>
                  </a:extLst>
                </a:gridCol>
                <a:gridCol w="329184">
                  <a:extLst>
                    <a:ext uri="{9D8B030D-6E8A-4147-A177-3AD203B41FA5}">
                      <a16:colId xmlns:a16="http://schemas.microsoft.com/office/drawing/2014/main" val="3934326767"/>
                    </a:ext>
                  </a:extLst>
                </a:gridCol>
                <a:gridCol w="329184">
                  <a:extLst>
                    <a:ext uri="{9D8B030D-6E8A-4147-A177-3AD203B41FA5}">
                      <a16:colId xmlns:a16="http://schemas.microsoft.com/office/drawing/2014/main" val="3565601533"/>
                    </a:ext>
                  </a:extLst>
                </a:gridCol>
                <a:gridCol w="329184">
                  <a:extLst>
                    <a:ext uri="{9D8B030D-6E8A-4147-A177-3AD203B41FA5}">
                      <a16:colId xmlns:a16="http://schemas.microsoft.com/office/drawing/2014/main" val="1583213141"/>
                    </a:ext>
                  </a:extLst>
                </a:gridCol>
                <a:gridCol w="329184">
                  <a:extLst>
                    <a:ext uri="{9D8B030D-6E8A-4147-A177-3AD203B41FA5}">
                      <a16:colId xmlns:a16="http://schemas.microsoft.com/office/drawing/2014/main" val="2580325430"/>
                    </a:ext>
                  </a:extLst>
                </a:gridCol>
                <a:gridCol w="370332">
                  <a:extLst>
                    <a:ext uri="{9D8B030D-6E8A-4147-A177-3AD203B41FA5}">
                      <a16:colId xmlns:a16="http://schemas.microsoft.com/office/drawing/2014/main" val="2257365481"/>
                    </a:ext>
                  </a:extLst>
                </a:gridCol>
                <a:gridCol w="370332">
                  <a:extLst>
                    <a:ext uri="{9D8B030D-6E8A-4147-A177-3AD203B41FA5}">
                      <a16:colId xmlns:a16="http://schemas.microsoft.com/office/drawing/2014/main" val="2022304459"/>
                    </a:ext>
                  </a:extLst>
                </a:gridCol>
                <a:gridCol w="329184">
                  <a:extLst>
                    <a:ext uri="{9D8B030D-6E8A-4147-A177-3AD203B41FA5}">
                      <a16:colId xmlns:a16="http://schemas.microsoft.com/office/drawing/2014/main" val="426650124"/>
                    </a:ext>
                  </a:extLst>
                </a:gridCol>
                <a:gridCol w="329184">
                  <a:extLst>
                    <a:ext uri="{9D8B030D-6E8A-4147-A177-3AD203B41FA5}">
                      <a16:colId xmlns:a16="http://schemas.microsoft.com/office/drawing/2014/main" val="379991318"/>
                    </a:ext>
                  </a:extLst>
                </a:gridCol>
                <a:gridCol w="370332">
                  <a:extLst>
                    <a:ext uri="{9D8B030D-6E8A-4147-A177-3AD203B41FA5}">
                      <a16:colId xmlns:a16="http://schemas.microsoft.com/office/drawing/2014/main" val="83661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774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- 2018-04-04 11:35:16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مس عینک بوست ته ماتې ورکړه
د زیاتو معلوماتو لپاره، لاندې لېنک کېکاږئ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2633475"/>
                  </a:ext>
                </a:extLst>
              </a:tr>
            </a:tbl>
          </a:graphicData>
        </a:graphic>
      </p:graphicFrame>
      <p:sp>
        <p:nvSpPr>
          <p:cNvPr id="4" name="Text Placeholder 3">
            <a:extLst>
              <a:ext uri="{FF2B5EF4-FFF2-40B4-BE49-F238E27FC236}">
                <a16:creationId xmlns:a16="http://schemas.microsoft.com/office/drawing/2014/main" id="{72EEDA2B-A1AF-453C-97A6-D6CAD8CBEEF9}"/>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838763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9D697-88E1-4621-8B31-B6DB0093272A}"/>
              </a:ext>
            </a:extLst>
          </p:cNvPr>
          <p:cNvSpPr>
            <a:spLocks noGrp="1"/>
          </p:cNvSpPr>
          <p:nvPr>
            <p:ph type="title"/>
          </p:nvPr>
        </p:nvSpPr>
        <p:spPr/>
        <p:txBody>
          <a:bodyPr/>
          <a:lstStyle/>
          <a:p>
            <a:r>
              <a:rPr lang="en-US"/>
              <a:t>Facebook Own Posts Table - 14 of 18</a:t>
            </a:r>
          </a:p>
        </p:txBody>
      </p:sp>
      <p:graphicFrame>
        <p:nvGraphicFramePr>
          <p:cNvPr id="5" name="Table Placeholder 4">
            <a:extLst>
              <a:ext uri="{FF2B5EF4-FFF2-40B4-BE49-F238E27FC236}">
                <a16:creationId xmlns:a16="http://schemas.microsoft.com/office/drawing/2014/main" id="{78A22ED8-9F8F-433C-90D6-040E9202BCE9}"/>
              </a:ext>
            </a:extLst>
          </p:cNvPr>
          <p:cNvGraphicFramePr>
            <a:graphicFrameLocks noGrp="1"/>
          </p:cNvGraphicFramePr>
          <p:nvPr>
            <p:ph type="tbl" sz="quarter" idx="13"/>
            <p:extLst>
              <p:ext uri="{D42A27DB-BD31-4B8C-83A1-F6EECF244321}">
                <p14:modId xmlns:p14="http://schemas.microsoft.com/office/powerpoint/2010/main" val="64308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23103280"/>
                    </a:ext>
                  </a:extLst>
                </a:gridCol>
                <a:gridCol w="370332">
                  <a:extLst>
                    <a:ext uri="{9D8B030D-6E8A-4147-A177-3AD203B41FA5}">
                      <a16:colId xmlns:a16="http://schemas.microsoft.com/office/drawing/2014/main" val="39715660"/>
                    </a:ext>
                  </a:extLst>
                </a:gridCol>
                <a:gridCol w="370332">
                  <a:extLst>
                    <a:ext uri="{9D8B030D-6E8A-4147-A177-3AD203B41FA5}">
                      <a16:colId xmlns:a16="http://schemas.microsoft.com/office/drawing/2014/main" val="1071534180"/>
                    </a:ext>
                  </a:extLst>
                </a:gridCol>
                <a:gridCol w="370332">
                  <a:extLst>
                    <a:ext uri="{9D8B030D-6E8A-4147-A177-3AD203B41FA5}">
                      <a16:colId xmlns:a16="http://schemas.microsoft.com/office/drawing/2014/main" val="815623207"/>
                    </a:ext>
                  </a:extLst>
                </a:gridCol>
                <a:gridCol w="329184">
                  <a:extLst>
                    <a:ext uri="{9D8B030D-6E8A-4147-A177-3AD203B41FA5}">
                      <a16:colId xmlns:a16="http://schemas.microsoft.com/office/drawing/2014/main" val="2646262960"/>
                    </a:ext>
                  </a:extLst>
                </a:gridCol>
                <a:gridCol w="329184">
                  <a:extLst>
                    <a:ext uri="{9D8B030D-6E8A-4147-A177-3AD203B41FA5}">
                      <a16:colId xmlns:a16="http://schemas.microsoft.com/office/drawing/2014/main" val="3404738710"/>
                    </a:ext>
                  </a:extLst>
                </a:gridCol>
                <a:gridCol w="329184">
                  <a:extLst>
                    <a:ext uri="{9D8B030D-6E8A-4147-A177-3AD203B41FA5}">
                      <a16:colId xmlns:a16="http://schemas.microsoft.com/office/drawing/2014/main" val="1655116574"/>
                    </a:ext>
                  </a:extLst>
                </a:gridCol>
                <a:gridCol w="329184">
                  <a:extLst>
                    <a:ext uri="{9D8B030D-6E8A-4147-A177-3AD203B41FA5}">
                      <a16:colId xmlns:a16="http://schemas.microsoft.com/office/drawing/2014/main" val="1600289968"/>
                    </a:ext>
                  </a:extLst>
                </a:gridCol>
                <a:gridCol w="329184">
                  <a:extLst>
                    <a:ext uri="{9D8B030D-6E8A-4147-A177-3AD203B41FA5}">
                      <a16:colId xmlns:a16="http://schemas.microsoft.com/office/drawing/2014/main" val="3364129252"/>
                    </a:ext>
                  </a:extLst>
                </a:gridCol>
                <a:gridCol w="329184">
                  <a:extLst>
                    <a:ext uri="{9D8B030D-6E8A-4147-A177-3AD203B41FA5}">
                      <a16:colId xmlns:a16="http://schemas.microsoft.com/office/drawing/2014/main" val="3582673043"/>
                    </a:ext>
                  </a:extLst>
                </a:gridCol>
                <a:gridCol w="329184">
                  <a:extLst>
                    <a:ext uri="{9D8B030D-6E8A-4147-A177-3AD203B41FA5}">
                      <a16:colId xmlns:a16="http://schemas.microsoft.com/office/drawing/2014/main" val="3681488390"/>
                    </a:ext>
                  </a:extLst>
                </a:gridCol>
                <a:gridCol w="329184">
                  <a:extLst>
                    <a:ext uri="{9D8B030D-6E8A-4147-A177-3AD203B41FA5}">
                      <a16:colId xmlns:a16="http://schemas.microsoft.com/office/drawing/2014/main" val="3574250984"/>
                    </a:ext>
                  </a:extLst>
                </a:gridCol>
                <a:gridCol w="329184">
                  <a:extLst>
                    <a:ext uri="{9D8B030D-6E8A-4147-A177-3AD203B41FA5}">
                      <a16:colId xmlns:a16="http://schemas.microsoft.com/office/drawing/2014/main" val="164073931"/>
                    </a:ext>
                  </a:extLst>
                </a:gridCol>
                <a:gridCol w="370332">
                  <a:extLst>
                    <a:ext uri="{9D8B030D-6E8A-4147-A177-3AD203B41FA5}">
                      <a16:colId xmlns:a16="http://schemas.microsoft.com/office/drawing/2014/main" val="4290737341"/>
                    </a:ext>
                  </a:extLst>
                </a:gridCol>
                <a:gridCol w="370332">
                  <a:extLst>
                    <a:ext uri="{9D8B030D-6E8A-4147-A177-3AD203B41FA5}">
                      <a16:colId xmlns:a16="http://schemas.microsoft.com/office/drawing/2014/main" val="1792497709"/>
                    </a:ext>
                  </a:extLst>
                </a:gridCol>
                <a:gridCol w="329184">
                  <a:extLst>
                    <a:ext uri="{9D8B030D-6E8A-4147-A177-3AD203B41FA5}">
                      <a16:colId xmlns:a16="http://schemas.microsoft.com/office/drawing/2014/main" val="2101465912"/>
                    </a:ext>
                  </a:extLst>
                </a:gridCol>
                <a:gridCol w="329184">
                  <a:extLst>
                    <a:ext uri="{9D8B030D-6E8A-4147-A177-3AD203B41FA5}">
                      <a16:colId xmlns:a16="http://schemas.microsoft.com/office/drawing/2014/main" val="3197109176"/>
                    </a:ext>
                  </a:extLst>
                </a:gridCol>
                <a:gridCol w="370332">
                  <a:extLst>
                    <a:ext uri="{9D8B030D-6E8A-4147-A177-3AD203B41FA5}">
                      <a16:colId xmlns:a16="http://schemas.microsoft.com/office/drawing/2014/main" val="313390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239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- 2018-04-04 11:28:32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 شاه ابدالي څلور ورځنیو (فرست کلاس) سیالیو په ۱۶مه لوبه کې د سپین غر زون لوبډلې کابل لوبډلې ته د ۱۵۷ منډو په توپیر ماتې ورکړه.
پدې لوبه کې طارق ستانکزي د لوبې په دویم اننګز د شپږو مهمو ویکټو اخیستلو له امله د لوبې غوره لوبغاړی اعلان شو.
------------
</a:t>
                      </a:r>
                      <a:r>
                        <a:rPr kumimoji="0" lang="en-US" sz="1000" b="0" i="0" u="none" strike="noStrike" kern="1200" cap="none" spc="0" normalizeH="0" baseline="0" noProof="0">
                          <a:ln>
                            <a:noFill/>
                          </a:ln>
                          <a:solidFill>
                            <a:prstClr val="black"/>
                          </a:solidFill>
                          <a:effectLst/>
                          <a:uLnTx/>
                          <a:uFillTx/>
                          <a:latin typeface="+mn-lt"/>
                          <a:ea typeface="+mn-ea"/>
                          <a:cs typeface="+mn-cs"/>
                        </a:rPr>
                        <a:t>Speenghar region beat Kabul by 157 runs in the 16th match of Alokozay Ahmad Shah Abdali First Class Tournament. Speenghar's Tariq Stanikzai took 6 wickets in Kabul's second innings and was declared the player of the match.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3344544"/>
                  </a:ext>
                </a:extLst>
              </a:tr>
            </a:tbl>
          </a:graphicData>
        </a:graphic>
      </p:graphicFrame>
      <p:sp>
        <p:nvSpPr>
          <p:cNvPr id="4" name="Text Placeholder 3">
            <a:extLst>
              <a:ext uri="{FF2B5EF4-FFF2-40B4-BE49-F238E27FC236}">
                <a16:creationId xmlns:a16="http://schemas.microsoft.com/office/drawing/2014/main" id="{B1AD38FA-27F0-4451-BE9B-0787007FA054}"/>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3312509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28CB6-1C51-46B6-B71B-1CAE47610C7F}"/>
              </a:ext>
            </a:extLst>
          </p:cNvPr>
          <p:cNvSpPr>
            <a:spLocks noGrp="1"/>
          </p:cNvSpPr>
          <p:nvPr>
            <p:ph type="title"/>
          </p:nvPr>
        </p:nvSpPr>
        <p:spPr/>
        <p:txBody>
          <a:bodyPr/>
          <a:lstStyle/>
          <a:p>
            <a:r>
              <a:rPr lang="en-US"/>
              <a:t>Facebook Own Posts Table - 15 of 18</a:t>
            </a:r>
          </a:p>
        </p:txBody>
      </p:sp>
      <p:graphicFrame>
        <p:nvGraphicFramePr>
          <p:cNvPr id="5" name="Table Placeholder 4">
            <a:extLst>
              <a:ext uri="{FF2B5EF4-FFF2-40B4-BE49-F238E27FC236}">
                <a16:creationId xmlns:a16="http://schemas.microsoft.com/office/drawing/2014/main" id="{9DB10DF7-CDA4-4577-9757-B7C8BC922685}"/>
              </a:ext>
            </a:extLst>
          </p:cNvPr>
          <p:cNvGraphicFramePr>
            <a:graphicFrameLocks noGrp="1"/>
          </p:cNvGraphicFramePr>
          <p:nvPr>
            <p:ph type="tbl" sz="quarter" idx="13"/>
            <p:extLst>
              <p:ext uri="{D42A27DB-BD31-4B8C-83A1-F6EECF244321}">
                <p14:modId xmlns:p14="http://schemas.microsoft.com/office/powerpoint/2010/main" val="263110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2112320"/>
                    </a:ext>
                  </a:extLst>
                </a:gridCol>
                <a:gridCol w="370332">
                  <a:extLst>
                    <a:ext uri="{9D8B030D-6E8A-4147-A177-3AD203B41FA5}">
                      <a16:colId xmlns:a16="http://schemas.microsoft.com/office/drawing/2014/main" val="1825044028"/>
                    </a:ext>
                  </a:extLst>
                </a:gridCol>
                <a:gridCol w="370332">
                  <a:extLst>
                    <a:ext uri="{9D8B030D-6E8A-4147-A177-3AD203B41FA5}">
                      <a16:colId xmlns:a16="http://schemas.microsoft.com/office/drawing/2014/main" val="19567255"/>
                    </a:ext>
                  </a:extLst>
                </a:gridCol>
                <a:gridCol w="370332">
                  <a:extLst>
                    <a:ext uri="{9D8B030D-6E8A-4147-A177-3AD203B41FA5}">
                      <a16:colId xmlns:a16="http://schemas.microsoft.com/office/drawing/2014/main" val="3778738544"/>
                    </a:ext>
                  </a:extLst>
                </a:gridCol>
                <a:gridCol w="329184">
                  <a:extLst>
                    <a:ext uri="{9D8B030D-6E8A-4147-A177-3AD203B41FA5}">
                      <a16:colId xmlns:a16="http://schemas.microsoft.com/office/drawing/2014/main" val="396185503"/>
                    </a:ext>
                  </a:extLst>
                </a:gridCol>
                <a:gridCol w="329184">
                  <a:extLst>
                    <a:ext uri="{9D8B030D-6E8A-4147-A177-3AD203B41FA5}">
                      <a16:colId xmlns:a16="http://schemas.microsoft.com/office/drawing/2014/main" val="893685529"/>
                    </a:ext>
                  </a:extLst>
                </a:gridCol>
                <a:gridCol w="329184">
                  <a:extLst>
                    <a:ext uri="{9D8B030D-6E8A-4147-A177-3AD203B41FA5}">
                      <a16:colId xmlns:a16="http://schemas.microsoft.com/office/drawing/2014/main" val="1018538660"/>
                    </a:ext>
                  </a:extLst>
                </a:gridCol>
                <a:gridCol w="329184">
                  <a:extLst>
                    <a:ext uri="{9D8B030D-6E8A-4147-A177-3AD203B41FA5}">
                      <a16:colId xmlns:a16="http://schemas.microsoft.com/office/drawing/2014/main" val="3132680680"/>
                    </a:ext>
                  </a:extLst>
                </a:gridCol>
                <a:gridCol w="329184">
                  <a:extLst>
                    <a:ext uri="{9D8B030D-6E8A-4147-A177-3AD203B41FA5}">
                      <a16:colId xmlns:a16="http://schemas.microsoft.com/office/drawing/2014/main" val="1914049610"/>
                    </a:ext>
                  </a:extLst>
                </a:gridCol>
                <a:gridCol w="329184">
                  <a:extLst>
                    <a:ext uri="{9D8B030D-6E8A-4147-A177-3AD203B41FA5}">
                      <a16:colId xmlns:a16="http://schemas.microsoft.com/office/drawing/2014/main" val="2272551056"/>
                    </a:ext>
                  </a:extLst>
                </a:gridCol>
                <a:gridCol w="329184">
                  <a:extLst>
                    <a:ext uri="{9D8B030D-6E8A-4147-A177-3AD203B41FA5}">
                      <a16:colId xmlns:a16="http://schemas.microsoft.com/office/drawing/2014/main" val="1041702279"/>
                    </a:ext>
                  </a:extLst>
                </a:gridCol>
                <a:gridCol w="329184">
                  <a:extLst>
                    <a:ext uri="{9D8B030D-6E8A-4147-A177-3AD203B41FA5}">
                      <a16:colId xmlns:a16="http://schemas.microsoft.com/office/drawing/2014/main" val="1306214084"/>
                    </a:ext>
                  </a:extLst>
                </a:gridCol>
                <a:gridCol w="329184">
                  <a:extLst>
                    <a:ext uri="{9D8B030D-6E8A-4147-A177-3AD203B41FA5}">
                      <a16:colId xmlns:a16="http://schemas.microsoft.com/office/drawing/2014/main" val="1940162286"/>
                    </a:ext>
                  </a:extLst>
                </a:gridCol>
                <a:gridCol w="370332">
                  <a:extLst>
                    <a:ext uri="{9D8B030D-6E8A-4147-A177-3AD203B41FA5}">
                      <a16:colId xmlns:a16="http://schemas.microsoft.com/office/drawing/2014/main" val="610211850"/>
                    </a:ext>
                  </a:extLst>
                </a:gridCol>
                <a:gridCol w="370332">
                  <a:extLst>
                    <a:ext uri="{9D8B030D-6E8A-4147-A177-3AD203B41FA5}">
                      <a16:colId xmlns:a16="http://schemas.microsoft.com/office/drawing/2014/main" val="834001986"/>
                    </a:ext>
                  </a:extLst>
                </a:gridCol>
                <a:gridCol w="329184">
                  <a:extLst>
                    <a:ext uri="{9D8B030D-6E8A-4147-A177-3AD203B41FA5}">
                      <a16:colId xmlns:a16="http://schemas.microsoft.com/office/drawing/2014/main" val="4075132084"/>
                    </a:ext>
                  </a:extLst>
                </a:gridCol>
                <a:gridCol w="329184">
                  <a:extLst>
                    <a:ext uri="{9D8B030D-6E8A-4147-A177-3AD203B41FA5}">
                      <a16:colId xmlns:a16="http://schemas.microsoft.com/office/drawing/2014/main" val="1508193801"/>
                    </a:ext>
                  </a:extLst>
                </a:gridCol>
                <a:gridCol w="370332">
                  <a:extLst>
                    <a:ext uri="{9D8B030D-6E8A-4147-A177-3AD203B41FA5}">
                      <a16:colId xmlns:a16="http://schemas.microsoft.com/office/drawing/2014/main" val="100952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08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- 2018-04-03 12:30:39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سپين غر لوب‌‌‌‌‌‌ډلې توپ وهونکي بهیر شاه محبوب د کابل پر وړاندې 102 نا سوځيدلې من‌‌‌‌‌‌ډې جوړې کړې.
- - -
</a:t>
                      </a:r>
                      <a:r>
                        <a:rPr kumimoji="0" lang="en-US" sz="1000" b="0" i="0" u="none" strike="noStrike" kern="1200" cap="none" spc="0" normalizeH="0" baseline="0" noProof="0">
                          <a:ln>
                            <a:noFill/>
                          </a:ln>
                          <a:solidFill>
                            <a:prstClr val="black"/>
                          </a:solidFill>
                          <a:effectLst/>
                          <a:uLnTx/>
                          <a:uFillTx/>
                          <a:latin typeface="+mn-lt"/>
                          <a:ea typeface="+mn-ea"/>
                          <a:cs typeface="+mn-cs"/>
                        </a:rPr>
                        <a:t>Speenghar region's Bahir Shah scored his sixth First Class century. He remained unbeaten on 102 runs.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1820274"/>
                  </a:ext>
                </a:extLst>
              </a:tr>
            </a:tbl>
          </a:graphicData>
        </a:graphic>
      </p:graphicFrame>
      <p:sp>
        <p:nvSpPr>
          <p:cNvPr id="4" name="Text Placeholder 3">
            <a:extLst>
              <a:ext uri="{FF2B5EF4-FFF2-40B4-BE49-F238E27FC236}">
                <a16:creationId xmlns:a16="http://schemas.microsoft.com/office/drawing/2014/main" id="{08D6CADC-77DF-4141-9426-3F0AFDF5599C}"/>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1777670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37D6-3B72-4124-B206-DAE7F0B77D1F}"/>
              </a:ext>
            </a:extLst>
          </p:cNvPr>
          <p:cNvSpPr>
            <a:spLocks noGrp="1"/>
          </p:cNvSpPr>
          <p:nvPr>
            <p:ph type="title"/>
          </p:nvPr>
        </p:nvSpPr>
        <p:spPr/>
        <p:txBody>
          <a:bodyPr/>
          <a:lstStyle/>
          <a:p>
            <a:r>
              <a:rPr lang="en-US"/>
              <a:t>Facebook Own Posts Table - 16 of 18</a:t>
            </a:r>
          </a:p>
        </p:txBody>
      </p:sp>
      <p:graphicFrame>
        <p:nvGraphicFramePr>
          <p:cNvPr id="5" name="Table Placeholder 4">
            <a:extLst>
              <a:ext uri="{FF2B5EF4-FFF2-40B4-BE49-F238E27FC236}">
                <a16:creationId xmlns:a16="http://schemas.microsoft.com/office/drawing/2014/main" id="{56D4143F-162C-4B7C-80E5-BB3BBBD85CFB}"/>
              </a:ext>
            </a:extLst>
          </p:cNvPr>
          <p:cNvGraphicFramePr>
            <a:graphicFrameLocks noGrp="1"/>
          </p:cNvGraphicFramePr>
          <p:nvPr>
            <p:ph type="tbl" sz="quarter" idx="13"/>
            <p:extLst>
              <p:ext uri="{D42A27DB-BD31-4B8C-83A1-F6EECF244321}">
                <p14:modId xmlns:p14="http://schemas.microsoft.com/office/powerpoint/2010/main" val="568768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0372556"/>
                    </a:ext>
                  </a:extLst>
                </a:gridCol>
                <a:gridCol w="370332">
                  <a:extLst>
                    <a:ext uri="{9D8B030D-6E8A-4147-A177-3AD203B41FA5}">
                      <a16:colId xmlns:a16="http://schemas.microsoft.com/office/drawing/2014/main" val="3110616317"/>
                    </a:ext>
                  </a:extLst>
                </a:gridCol>
                <a:gridCol w="370332">
                  <a:extLst>
                    <a:ext uri="{9D8B030D-6E8A-4147-A177-3AD203B41FA5}">
                      <a16:colId xmlns:a16="http://schemas.microsoft.com/office/drawing/2014/main" val="1061046293"/>
                    </a:ext>
                  </a:extLst>
                </a:gridCol>
                <a:gridCol w="370332">
                  <a:extLst>
                    <a:ext uri="{9D8B030D-6E8A-4147-A177-3AD203B41FA5}">
                      <a16:colId xmlns:a16="http://schemas.microsoft.com/office/drawing/2014/main" val="745969461"/>
                    </a:ext>
                  </a:extLst>
                </a:gridCol>
                <a:gridCol w="329184">
                  <a:extLst>
                    <a:ext uri="{9D8B030D-6E8A-4147-A177-3AD203B41FA5}">
                      <a16:colId xmlns:a16="http://schemas.microsoft.com/office/drawing/2014/main" val="3471491959"/>
                    </a:ext>
                  </a:extLst>
                </a:gridCol>
                <a:gridCol w="329184">
                  <a:extLst>
                    <a:ext uri="{9D8B030D-6E8A-4147-A177-3AD203B41FA5}">
                      <a16:colId xmlns:a16="http://schemas.microsoft.com/office/drawing/2014/main" val="692919820"/>
                    </a:ext>
                  </a:extLst>
                </a:gridCol>
                <a:gridCol w="329184">
                  <a:extLst>
                    <a:ext uri="{9D8B030D-6E8A-4147-A177-3AD203B41FA5}">
                      <a16:colId xmlns:a16="http://schemas.microsoft.com/office/drawing/2014/main" val="1382923414"/>
                    </a:ext>
                  </a:extLst>
                </a:gridCol>
                <a:gridCol w="329184">
                  <a:extLst>
                    <a:ext uri="{9D8B030D-6E8A-4147-A177-3AD203B41FA5}">
                      <a16:colId xmlns:a16="http://schemas.microsoft.com/office/drawing/2014/main" val="1261062828"/>
                    </a:ext>
                  </a:extLst>
                </a:gridCol>
                <a:gridCol w="329184">
                  <a:extLst>
                    <a:ext uri="{9D8B030D-6E8A-4147-A177-3AD203B41FA5}">
                      <a16:colId xmlns:a16="http://schemas.microsoft.com/office/drawing/2014/main" val="864437044"/>
                    </a:ext>
                  </a:extLst>
                </a:gridCol>
                <a:gridCol w="329184">
                  <a:extLst>
                    <a:ext uri="{9D8B030D-6E8A-4147-A177-3AD203B41FA5}">
                      <a16:colId xmlns:a16="http://schemas.microsoft.com/office/drawing/2014/main" val="3356833002"/>
                    </a:ext>
                  </a:extLst>
                </a:gridCol>
                <a:gridCol w="329184">
                  <a:extLst>
                    <a:ext uri="{9D8B030D-6E8A-4147-A177-3AD203B41FA5}">
                      <a16:colId xmlns:a16="http://schemas.microsoft.com/office/drawing/2014/main" val="50869935"/>
                    </a:ext>
                  </a:extLst>
                </a:gridCol>
                <a:gridCol w="329184">
                  <a:extLst>
                    <a:ext uri="{9D8B030D-6E8A-4147-A177-3AD203B41FA5}">
                      <a16:colId xmlns:a16="http://schemas.microsoft.com/office/drawing/2014/main" val="546799531"/>
                    </a:ext>
                  </a:extLst>
                </a:gridCol>
                <a:gridCol w="329184">
                  <a:extLst>
                    <a:ext uri="{9D8B030D-6E8A-4147-A177-3AD203B41FA5}">
                      <a16:colId xmlns:a16="http://schemas.microsoft.com/office/drawing/2014/main" val="1571578362"/>
                    </a:ext>
                  </a:extLst>
                </a:gridCol>
                <a:gridCol w="370332">
                  <a:extLst>
                    <a:ext uri="{9D8B030D-6E8A-4147-A177-3AD203B41FA5}">
                      <a16:colId xmlns:a16="http://schemas.microsoft.com/office/drawing/2014/main" val="728376717"/>
                    </a:ext>
                  </a:extLst>
                </a:gridCol>
                <a:gridCol w="370332">
                  <a:extLst>
                    <a:ext uri="{9D8B030D-6E8A-4147-A177-3AD203B41FA5}">
                      <a16:colId xmlns:a16="http://schemas.microsoft.com/office/drawing/2014/main" val="121192851"/>
                    </a:ext>
                  </a:extLst>
                </a:gridCol>
                <a:gridCol w="329184">
                  <a:extLst>
                    <a:ext uri="{9D8B030D-6E8A-4147-A177-3AD203B41FA5}">
                      <a16:colId xmlns:a16="http://schemas.microsoft.com/office/drawing/2014/main" val="1611491878"/>
                    </a:ext>
                  </a:extLst>
                </a:gridCol>
                <a:gridCol w="329184">
                  <a:extLst>
                    <a:ext uri="{9D8B030D-6E8A-4147-A177-3AD203B41FA5}">
                      <a16:colId xmlns:a16="http://schemas.microsoft.com/office/drawing/2014/main" val="921179982"/>
                    </a:ext>
                  </a:extLst>
                </a:gridCol>
                <a:gridCol w="370332">
                  <a:extLst>
                    <a:ext uri="{9D8B030D-6E8A-4147-A177-3AD203B41FA5}">
                      <a16:colId xmlns:a16="http://schemas.microsoft.com/office/drawing/2014/main" val="294897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173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- 2018-04-03 12:02:22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الکوزي، احمدشاه ابدالي فرسټ کلاس سیالیو په ترڅ کې د سپین غر لوبغاړي بهیر محبوب د کابل لوبډلې پر وړاندې خپله سلیزه بشپړه کړه، او ناسوځېدلی پاتې شو.
---
</a:t>
                      </a:r>
                      <a:r>
                        <a:rPr kumimoji="0" lang="en-US" sz="1000" b="0" i="0" u="none" strike="noStrike" kern="1200" cap="none" spc="0" normalizeH="0" baseline="0" noProof="0">
                          <a:ln>
                            <a:noFill/>
                          </a:ln>
                          <a:solidFill>
                            <a:prstClr val="black"/>
                          </a:solidFill>
                          <a:effectLst/>
                          <a:uLnTx/>
                          <a:uFillTx/>
                          <a:latin typeface="+mn-lt"/>
                          <a:ea typeface="+mn-ea"/>
                          <a:cs typeface="+mn-cs"/>
                        </a:rPr>
                        <a:t>Speenghar region were all out for 272 runs in their second innings against Kabul .Speenghar's Bahir Shah scored a century and remained unbeaten on 102 runs as they set a target of 350 runs for Kabul.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8379710"/>
                  </a:ext>
                </a:extLst>
              </a:tr>
            </a:tbl>
          </a:graphicData>
        </a:graphic>
      </p:graphicFrame>
      <p:sp>
        <p:nvSpPr>
          <p:cNvPr id="4" name="Text Placeholder 3">
            <a:extLst>
              <a:ext uri="{FF2B5EF4-FFF2-40B4-BE49-F238E27FC236}">
                <a16:creationId xmlns:a16="http://schemas.microsoft.com/office/drawing/2014/main" id="{A9667FB0-47F0-426D-BB73-80F40F61E25F}"/>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2602078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DF2C-E5C7-4E53-8A07-F7BEEFB1AFE3}"/>
              </a:ext>
            </a:extLst>
          </p:cNvPr>
          <p:cNvSpPr>
            <a:spLocks noGrp="1"/>
          </p:cNvSpPr>
          <p:nvPr>
            <p:ph type="title"/>
          </p:nvPr>
        </p:nvSpPr>
        <p:spPr/>
        <p:txBody>
          <a:bodyPr/>
          <a:lstStyle/>
          <a:p>
            <a:r>
              <a:rPr lang="en-US"/>
              <a:t>Facebook Own Posts Table - 17 of 18</a:t>
            </a:r>
          </a:p>
        </p:txBody>
      </p:sp>
      <p:graphicFrame>
        <p:nvGraphicFramePr>
          <p:cNvPr id="5" name="Table Placeholder 4">
            <a:extLst>
              <a:ext uri="{FF2B5EF4-FFF2-40B4-BE49-F238E27FC236}">
                <a16:creationId xmlns:a16="http://schemas.microsoft.com/office/drawing/2014/main" id="{73F45F0B-DB1C-4372-BB5D-038652570883}"/>
              </a:ext>
            </a:extLst>
          </p:cNvPr>
          <p:cNvGraphicFramePr>
            <a:graphicFrameLocks noGrp="1"/>
          </p:cNvGraphicFramePr>
          <p:nvPr>
            <p:ph type="tbl" sz="quarter" idx="13"/>
            <p:extLst>
              <p:ext uri="{D42A27DB-BD31-4B8C-83A1-F6EECF244321}">
                <p14:modId xmlns:p14="http://schemas.microsoft.com/office/powerpoint/2010/main" val="334985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9962873"/>
                    </a:ext>
                  </a:extLst>
                </a:gridCol>
                <a:gridCol w="370332">
                  <a:extLst>
                    <a:ext uri="{9D8B030D-6E8A-4147-A177-3AD203B41FA5}">
                      <a16:colId xmlns:a16="http://schemas.microsoft.com/office/drawing/2014/main" val="3436570252"/>
                    </a:ext>
                  </a:extLst>
                </a:gridCol>
                <a:gridCol w="370332">
                  <a:extLst>
                    <a:ext uri="{9D8B030D-6E8A-4147-A177-3AD203B41FA5}">
                      <a16:colId xmlns:a16="http://schemas.microsoft.com/office/drawing/2014/main" val="1703691211"/>
                    </a:ext>
                  </a:extLst>
                </a:gridCol>
                <a:gridCol w="370332">
                  <a:extLst>
                    <a:ext uri="{9D8B030D-6E8A-4147-A177-3AD203B41FA5}">
                      <a16:colId xmlns:a16="http://schemas.microsoft.com/office/drawing/2014/main" val="317739911"/>
                    </a:ext>
                  </a:extLst>
                </a:gridCol>
                <a:gridCol w="329184">
                  <a:extLst>
                    <a:ext uri="{9D8B030D-6E8A-4147-A177-3AD203B41FA5}">
                      <a16:colId xmlns:a16="http://schemas.microsoft.com/office/drawing/2014/main" val="3084976518"/>
                    </a:ext>
                  </a:extLst>
                </a:gridCol>
                <a:gridCol w="329184">
                  <a:extLst>
                    <a:ext uri="{9D8B030D-6E8A-4147-A177-3AD203B41FA5}">
                      <a16:colId xmlns:a16="http://schemas.microsoft.com/office/drawing/2014/main" val="1105441378"/>
                    </a:ext>
                  </a:extLst>
                </a:gridCol>
                <a:gridCol w="329184">
                  <a:extLst>
                    <a:ext uri="{9D8B030D-6E8A-4147-A177-3AD203B41FA5}">
                      <a16:colId xmlns:a16="http://schemas.microsoft.com/office/drawing/2014/main" val="1874001052"/>
                    </a:ext>
                  </a:extLst>
                </a:gridCol>
                <a:gridCol w="329184">
                  <a:extLst>
                    <a:ext uri="{9D8B030D-6E8A-4147-A177-3AD203B41FA5}">
                      <a16:colId xmlns:a16="http://schemas.microsoft.com/office/drawing/2014/main" val="253499516"/>
                    </a:ext>
                  </a:extLst>
                </a:gridCol>
                <a:gridCol w="329184">
                  <a:extLst>
                    <a:ext uri="{9D8B030D-6E8A-4147-A177-3AD203B41FA5}">
                      <a16:colId xmlns:a16="http://schemas.microsoft.com/office/drawing/2014/main" val="3507469263"/>
                    </a:ext>
                  </a:extLst>
                </a:gridCol>
                <a:gridCol w="329184">
                  <a:extLst>
                    <a:ext uri="{9D8B030D-6E8A-4147-A177-3AD203B41FA5}">
                      <a16:colId xmlns:a16="http://schemas.microsoft.com/office/drawing/2014/main" val="2345323448"/>
                    </a:ext>
                  </a:extLst>
                </a:gridCol>
                <a:gridCol w="329184">
                  <a:extLst>
                    <a:ext uri="{9D8B030D-6E8A-4147-A177-3AD203B41FA5}">
                      <a16:colId xmlns:a16="http://schemas.microsoft.com/office/drawing/2014/main" val="4255677624"/>
                    </a:ext>
                  </a:extLst>
                </a:gridCol>
                <a:gridCol w="329184">
                  <a:extLst>
                    <a:ext uri="{9D8B030D-6E8A-4147-A177-3AD203B41FA5}">
                      <a16:colId xmlns:a16="http://schemas.microsoft.com/office/drawing/2014/main" val="81506970"/>
                    </a:ext>
                  </a:extLst>
                </a:gridCol>
                <a:gridCol w="329184">
                  <a:extLst>
                    <a:ext uri="{9D8B030D-6E8A-4147-A177-3AD203B41FA5}">
                      <a16:colId xmlns:a16="http://schemas.microsoft.com/office/drawing/2014/main" val="2727230890"/>
                    </a:ext>
                  </a:extLst>
                </a:gridCol>
                <a:gridCol w="370332">
                  <a:extLst>
                    <a:ext uri="{9D8B030D-6E8A-4147-A177-3AD203B41FA5}">
                      <a16:colId xmlns:a16="http://schemas.microsoft.com/office/drawing/2014/main" val="2508693776"/>
                    </a:ext>
                  </a:extLst>
                </a:gridCol>
                <a:gridCol w="370332">
                  <a:extLst>
                    <a:ext uri="{9D8B030D-6E8A-4147-A177-3AD203B41FA5}">
                      <a16:colId xmlns:a16="http://schemas.microsoft.com/office/drawing/2014/main" val="2902385342"/>
                    </a:ext>
                  </a:extLst>
                </a:gridCol>
                <a:gridCol w="329184">
                  <a:extLst>
                    <a:ext uri="{9D8B030D-6E8A-4147-A177-3AD203B41FA5}">
                      <a16:colId xmlns:a16="http://schemas.microsoft.com/office/drawing/2014/main" val="825427012"/>
                    </a:ext>
                  </a:extLst>
                </a:gridCol>
                <a:gridCol w="329184">
                  <a:extLst>
                    <a:ext uri="{9D8B030D-6E8A-4147-A177-3AD203B41FA5}">
                      <a16:colId xmlns:a16="http://schemas.microsoft.com/office/drawing/2014/main" val="4031813662"/>
                    </a:ext>
                  </a:extLst>
                </a:gridCol>
                <a:gridCol w="370332">
                  <a:extLst>
                    <a:ext uri="{9D8B030D-6E8A-4147-A177-3AD203B41FA5}">
                      <a16:colId xmlns:a16="http://schemas.microsoft.com/office/drawing/2014/main" val="3795392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333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- 2018-04-03 11:44:27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بوست په دویم اېننګز کې د ټولو لوبغاړو په سوځیدو سره ۲۶۱ منډې جوړې کړې او مس عینک ته یې د ۲۹۳ منډو هدف ورکړ.
بوست ته په دویم اېننګز کې زیاتې ۷۵ منډې ناصر جمال ترسره کړې.
-----------------
</a:t>
                      </a:r>
                      <a:r>
                        <a:rPr kumimoji="0" lang="en-US" sz="1000" b="0" i="0" u="none" strike="noStrike" kern="1200" cap="none" spc="0" normalizeH="0" baseline="0" noProof="0">
                          <a:ln>
                            <a:noFill/>
                          </a:ln>
                          <a:solidFill>
                            <a:prstClr val="black"/>
                          </a:solidFill>
                          <a:effectLst/>
                          <a:uLnTx/>
                          <a:uFillTx/>
                          <a:latin typeface="+mn-lt"/>
                          <a:ea typeface="+mn-ea"/>
                          <a:cs typeface="+mn-cs"/>
                        </a:rPr>
                        <a:t>Bost region were all out for 261 runs as they set a target of 293 runs for Mis-e-Ainak. Nasir Jamal top-scored with 75 runs.
#AbdaliFCT2018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2617233"/>
                  </a:ext>
                </a:extLst>
              </a:tr>
            </a:tbl>
          </a:graphicData>
        </a:graphic>
      </p:graphicFrame>
      <p:sp>
        <p:nvSpPr>
          <p:cNvPr id="4" name="Text Placeholder 3">
            <a:extLst>
              <a:ext uri="{FF2B5EF4-FFF2-40B4-BE49-F238E27FC236}">
                <a16:creationId xmlns:a16="http://schemas.microsoft.com/office/drawing/2014/main" id="{C080B47D-A76E-48C6-B8D3-6F5227C0C4F4}"/>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1335736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B34DF-B2DB-4BC9-9158-BEAEFABE6A78}"/>
              </a:ext>
            </a:extLst>
          </p:cNvPr>
          <p:cNvSpPr>
            <a:spLocks noGrp="1"/>
          </p:cNvSpPr>
          <p:nvPr>
            <p:ph type="title"/>
          </p:nvPr>
        </p:nvSpPr>
        <p:spPr/>
        <p:txBody>
          <a:bodyPr/>
          <a:lstStyle/>
          <a:p>
            <a:r>
              <a:rPr lang="en-US"/>
              <a:t>Facebook Own Posts Table - 18 of 18</a:t>
            </a:r>
          </a:p>
        </p:txBody>
      </p:sp>
      <p:graphicFrame>
        <p:nvGraphicFramePr>
          <p:cNvPr id="5" name="Table Placeholder 4">
            <a:extLst>
              <a:ext uri="{FF2B5EF4-FFF2-40B4-BE49-F238E27FC236}">
                <a16:creationId xmlns:a16="http://schemas.microsoft.com/office/drawing/2014/main" id="{8275D745-B420-462F-BDF7-7E63AC2A2055}"/>
              </a:ext>
            </a:extLst>
          </p:cNvPr>
          <p:cNvGraphicFramePr>
            <a:graphicFrameLocks noGrp="1"/>
          </p:cNvGraphicFramePr>
          <p:nvPr>
            <p:ph type="tbl" sz="quarter" idx="13"/>
            <p:extLst>
              <p:ext uri="{D42A27DB-BD31-4B8C-83A1-F6EECF244321}">
                <p14:modId xmlns:p14="http://schemas.microsoft.com/office/powerpoint/2010/main" val="275546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35647442"/>
                    </a:ext>
                  </a:extLst>
                </a:gridCol>
                <a:gridCol w="370332">
                  <a:extLst>
                    <a:ext uri="{9D8B030D-6E8A-4147-A177-3AD203B41FA5}">
                      <a16:colId xmlns:a16="http://schemas.microsoft.com/office/drawing/2014/main" val="2399802561"/>
                    </a:ext>
                  </a:extLst>
                </a:gridCol>
                <a:gridCol w="370332">
                  <a:extLst>
                    <a:ext uri="{9D8B030D-6E8A-4147-A177-3AD203B41FA5}">
                      <a16:colId xmlns:a16="http://schemas.microsoft.com/office/drawing/2014/main" val="978767486"/>
                    </a:ext>
                  </a:extLst>
                </a:gridCol>
                <a:gridCol w="370332">
                  <a:extLst>
                    <a:ext uri="{9D8B030D-6E8A-4147-A177-3AD203B41FA5}">
                      <a16:colId xmlns:a16="http://schemas.microsoft.com/office/drawing/2014/main" val="598381133"/>
                    </a:ext>
                  </a:extLst>
                </a:gridCol>
                <a:gridCol w="329184">
                  <a:extLst>
                    <a:ext uri="{9D8B030D-6E8A-4147-A177-3AD203B41FA5}">
                      <a16:colId xmlns:a16="http://schemas.microsoft.com/office/drawing/2014/main" val="3840814021"/>
                    </a:ext>
                  </a:extLst>
                </a:gridCol>
                <a:gridCol w="329184">
                  <a:extLst>
                    <a:ext uri="{9D8B030D-6E8A-4147-A177-3AD203B41FA5}">
                      <a16:colId xmlns:a16="http://schemas.microsoft.com/office/drawing/2014/main" val="2990755274"/>
                    </a:ext>
                  </a:extLst>
                </a:gridCol>
                <a:gridCol w="329184">
                  <a:extLst>
                    <a:ext uri="{9D8B030D-6E8A-4147-A177-3AD203B41FA5}">
                      <a16:colId xmlns:a16="http://schemas.microsoft.com/office/drawing/2014/main" val="3361970844"/>
                    </a:ext>
                  </a:extLst>
                </a:gridCol>
                <a:gridCol w="329184">
                  <a:extLst>
                    <a:ext uri="{9D8B030D-6E8A-4147-A177-3AD203B41FA5}">
                      <a16:colId xmlns:a16="http://schemas.microsoft.com/office/drawing/2014/main" val="302731503"/>
                    </a:ext>
                  </a:extLst>
                </a:gridCol>
                <a:gridCol w="329184">
                  <a:extLst>
                    <a:ext uri="{9D8B030D-6E8A-4147-A177-3AD203B41FA5}">
                      <a16:colId xmlns:a16="http://schemas.microsoft.com/office/drawing/2014/main" val="2600988448"/>
                    </a:ext>
                  </a:extLst>
                </a:gridCol>
                <a:gridCol w="329184">
                  <a:extLst>
                    <a:ext uri="{9D8B030D-6E8A-4147-A177-3AD203B41FA5}">
                      <a16:colId xmlns:a16="http://schemas.microsoft.com/office/drawing/2014/main" val="1599297470"/>
                    </a:ext>
                  </a:extLst>
                </a:gridCol>
                <a:gridCol w="329184">
                  <a:extLst>
                    <a:ext uri="{9D8B030D-6E8A-4147-A177-3AD203B41FA5}">
                      <a16:colId xmlns:a16="http://schemas.microsoft.com/office/drawing/2014/main" val="1980408037"/>
                    </a:ext>
                  </a:extLst>
                </a:gridCol>
                <a:gridCol w="329184">
                  <a:extLst>
                    <a:ext uri="{9D8B030D-6E8A-4147-A177-3AD203B41FA5}">
                      <a16:colId xmlns:a16="http://schemas.microsoft.com/office/drawing/2014/main" val="190114076"/>
                    </a:ext>
                  </a:extLst>
                </a:gridCol>
                <a:gridCol w="329184">
                  <a:extLst>
                    <a:ext uri="{9D8B030D-6E8A-4147-A177-3AD203B41FA5}">
                      <a16:colId xmlns:a16="http://schemas.microsoft.com/office/drawing/2014/main" val="553755649"/>
                    </a:ext>
                  </a:extLst>
                </a:gridCol>
                <a:gridCol w="370332">
                  <a:extLst>
                    <a:ext uri="{9D8B030D-6E8A-4147-A177-3AD203B41FA5}">
                      <a16:colId xmlns:a16="http://schemas.microsoft.com/office/drawing/2014/main" val="1769964087"/>
                    </a:ext>
                  </a:extLst>
                </a:gridCol>
                <a:gridCol w="370332">
                  <a:extLst>
                    <a:ext uri="{9D8B030D-6E8A-4147-A177-3AD203B41FA5}">
                      <a16:colId xmlns:a16="http://schemas.microsoft.com/office/drawing/2014/main" val="246467174"/>
                    </a:ext>
                  </a:extLst>
                </a:gridCol>
                <a:gridCol w="329184">
                  <a:extLst>
                    <a:ext uri="{9D8B030D-6E8A-4147-A177-3AD203B41FA5}">
                      <a16:colId xmlns:a16="http://schemas.microsoft.com/office/drawing/2014/main" val="4232895834"/>
                    </a:ext>
                  </a:extLst>
                </a:gridCol>
                <a:gridCol w="329184">
                  <a:extLst>
                    <a:ext uri="{9D8B030D-6E8A-4147-A177-3AD203B41FA5}">
                      <a16:colId xmlns:a16="http://schemas.microsoft.com/office/drawing/2014/main" val="3086515032"/>
                    </a:ext>
                  </a:extLst>
                </a:gridCol>
                <a:gridCol w="370332">
                  <a:extLst>
                    <a:ext uri="{9D8B030D-6E8A-4147-A177-3AD203B41FA5}">
                      <a16:colId xmlns:a16="http://schemas.microsoft.com/office/drawing/2014/main" val="212593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581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- 2018-04-02 15:24:07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افغان معلولینو د کرکټ لوبډله له هند څخه د غبرګو جامونو سره هیواد ته راستنه شوه.
د افغانستان د معلولینو کرکټ لوبډلې هندوستان ته د سفر په ترڅ کې په یوه درې ورځنۍ او دوو شل اوریزو لوبو کې د بریا ترلاسه کولو وروسته نن مازدیګر کابل ته راورسیده او د کرکټ بورډ له لوري یی تود هرکلی وشو.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089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Afghanistan Cricket Board - 2018-04-02 14:27:06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ps-AF" sz="1000" b="0" i="0" u="none" strike="noStrike" kern="1200" cap="none" spc="0" normalizeH="0" baseline="0" noProof="0">
                          <a:ln>
                            <a:noFill/>
                          </a:ln>
                          <a:solidFill>
                            <a:prstClr val="black"/>
                          </a:solidFill>
                          <a:effectLst/>
                          <a:uLnTx/>
                          <a:uFillTx/>
                          <a:latin typeface="+mn-lt"/>
                          <a:ea typeface="+mn-ea"/>
                          <a:cs typeface="+mn-cs"/>
                        </a:rPr>
                        <a:t>د لوبڅارانو ابتدايي روزنیز کورس پای ته ورسېد
د زیاتو معلوماتو لپاره لاندې لینک کیکاږئ 
</a:t>
                      </a:r>
                      <a:r>
                        <a:rPr kumimoji="0" lang="en-US" sz="1000" b="0" i="0" u="none" strike="noStrike" kern="1200" cap="none" spc="0" normalizeH="0" baseline="0" noProof="0">
                          <a:ln>
                            <a:noFill/>
                          </a:ln>
                          <a:solidFill>
                            <a:prstClr val="black"/>
                          </a:solidFill>
                          <a:effectLst/>
                          <a:uLnTx/>
                          <a:uFillTx/>
                          <a:latin typeface="+mn-lt"/>
                          <a:ea typeface="+mn-ea"/>
                          <a:cs typeface="+mn-cs"/>
                        </a:rPr>
                        <a:t>http://cricket.af/acb-news-info/534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4490318"/>
                  </a:ext>
                </a:extLst>
              </a:tr>
            </a:tbl>
          </a:graphicData>
        </a:graphic>
      </p:graphicFrame>
      <p:sp>
        <p:nvSpPr>
          <p:cNvPr id="4" name="Text Placeholder 3">
            <a:extLst>
              <a:ext uri="{FF2B5EF4-FFF2-40B4-BE49-F238E27FC236}">
                <a16:creationId xmlns:a16="http://schemas.microsoft.com/office/drawing/2014/main" id="{4862417E-B4B9-4FF1-8AD2-C89F09C48B42}"/>
              </a:ext>
            </a:extLst>
          </p:cNvPr>
          <p:cNvSpPr>
            <a:spLocks noGrp="1"/>
          </p:cNvSpPr>
          <p:nvPr>
            <p:ph type="body" sz="quarter" idx="14"/>
          </p:nvPr>
        </p:nvSpPr>
        <p:spPr/>
        <p:txBody>
          <a:bodyPr/>
          <a:lstStyle/>
          <a:p>
            <a:r>
              <a:rPr lang="en-US"/>
              <a:t>03/09/2018 - 04/11/2018</a:t>
            </a:r>
          </a:p>
        </p:txBody>
      </p:sp>
    </p:spTree>
    <p:extLst>
      <p:ext uri="{BB962C8B-B14F-4D97-AF65-F5344CB8AC3E}">
        <p14:creationId xmlns:p14="http://schemas.microsoft.com/office/powerpoint/2010/main" val="972547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5664-3604-4CF8-816F-7CAB4ABDF8C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D71F0DB-C17C-42C8-8C7C-7C4F213A18DC}"/>
              </a:ext>
            </a:extLst>
          </p:cNvPr>
          <p:cNvGraphicFramePr>
            <a:graphicFrameLocks noGrp="1"/>
          </p:cNvGraphicFramePr>
          <p:nvPr>
            <p:ph type="chart" sz="quarter" idx="13"/>
            <p:extLst>
              <p:ext uri="{D42A27DB-BD31-4B8C-83A1-F6EECF244321}">
                <p14:modId xmlns:p14="http://schemas.microsoft.com/office/powerpoint/2010/main" val="3744137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C6EE6-55EE-4BFD-AD70-36786A5F8171}"/>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D1509CD5-F98E-4C84-999B-7D5124731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96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96970-A90A-48E8-89E3-9C313C96AA3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198E230-5F7E-488E-A2EA-D84B4CECCC3C}"/>
              </a:ext>
            </a:extLst>
          </p:cNvPr>
          <p:cNvGraphicFramePr>
            <a:graphicFrameLocks noGrp="1"/>
          </p:cNvGraphicFramePr>
          <p:nvPr>
            <p:ph type="chart" sz="quarter" idx="13"/>
            <p:extLst>
              <p:ext uri="{D42A27DB-BD31-4B8C-83A1-F6EECF244321}">
                <p14:modId xmlns:p14="http://schemas.microsoft.com/office/powerpoint/2010/main" val="274544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9D8D42-A7F4-4B27-80CA-EE5C7079C93B}"/>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16A469DB-FAF5-40D5-81F5-ABD15B0CF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3953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1303</Words>
  <Application>Microsoft Office PowerPoint</Application>
  <PresentationFormat>On-screen Show (4:3)</PresentationFormat>
  <Paragraphs>818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test 2</vt:lpstr>
      <vt:lpstr>Facebook Own Posts Table - 1 of 18</vt:lpstr>
      <vt:lpstr>Facebook Own Posts Table - 2 of 18</vt:lpstr>
      <vt:lpstr>Facebook Own Posts Table - 3 of 18</vt:lpstr>
      <vt:lpstr>Facebook Own Posts Table - 4 of 18</vt:lpstr>
      <vt:lpstr>Facebook Own Posts Table - 5 of 18</vt:lpstr>
      <vt:lpstr>Facebook Own Posts Table - 6 of 18</vt:lpstr>
      <vt:lpstr>Facebook Own Posts Table - 7 of 18</vt:lpstr>
      <vt:lpstr>Facebook Own Posts Table - 8 of 18</vt:lpstr>
      <vt:lpstr>Facebook Own Posts Table - 9 of 18</vt:lpstr>
      <vt:lpstr>Facebook Own Posts Table - 10 of 18</vt:lpstr>
      <vt:lpstr>Facebook Own Posts Table - 11 of 18</vt:lpstr>
      <vt:lpstr>Facebook Own Posts Table - 12 of 18</vt:lpstr>
      <vt:lpstr>Facebook Own Posts Table - 13 of 18</vt:lpstr>
      <vt:lpstr>Facebook Own Posts Table - 14 of 18</vt:lpstr>
      <vt:lpstr>Facebook Own Posts Table - 15 of 18</vt:lpstr>
      <vt:lpstr>Facebook Own Posts Table - 16 of 18</vt:lpstr>
      <vt:lpstr>Facebook Own Posts Table - 17 of 18</vt:lpstr>
      <vt:lpstr>Facebook Own Posts Table - 18 of 18</vt:lpstr>
      <vt:lpstr>Facebook Own Posts</vt:lpstr>
      <vt:lpstr>Facebook Fans Total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2</dc:title>
  <dc:creator>Administrator</dc:creator>
  <cp:lastModifiedBy>Administrator</cp:lastModifiedBy>
  <cp:revision>1</cp:revision>
  <dcterms:created xsi:type="dcterms:W3CDTF">2018-04-12T13:39:19Z</dcterms:created>
  <dcterms:modified xsi:type="dcterms:W3CDTF">2018-04-12T13:40:20Z</dcterms:modified>
</cp:coreProperties>
</file>