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70-4933-9EDC-252F02C93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63408"/>
        <c:axId val="239262752"/>
      </c:lineChart>
      <c:dateAx>
        <c:axId val="23926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2752"/>
        <c:crosses val="autoZero"/>
        <c:auto val="1"/>
        <c:lblOffset val="100"/>
        <c:baseTimeUnit val="months"/>
      </c:dateAx>
      <c:valAx>
        <c:axId val="23926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5A-44A3-8D39-5F05E9BE5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50864"/>
        <c:axId val="245253816"/>
      </c:lineChart>
      <c:dateAx>
        <c:axId val="245250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53816"/>
        <c:crosses val="autoZero"/>
        <c:auto val="1"/>
        <c:lblOffset val="100"/>
        <c:baseTimeUnit val="months"/>
      </c:dateAx>
      <c:valAx>
        <c:axId val="24525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5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E8CF4-68C5-4552-8478-B0FDF71696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6EBEB-80EA-45C9-96F1-712FC84B14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073133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4FD87-2D45-40DD-925C-D7778262E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asdfasdf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C826F-9E15-48B2-8254-79E3CB071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123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B4A4F-F376-42BB-89AC-FE9499668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E91F3-0C17-4B2C-BB64-B44944806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39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9C1B-E6E9-4B18-B1AD-CC8FB7AB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8A058-AC9E-4A00-8984-7E61C767DE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4508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BE93D-5958-452E-91C8-D9F8AD9C1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D997F-7D21-4FD8-9098-C5C216C91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94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test pptx export</vt:lpstr>
      <vt:lpstr>asdfasdf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 export</dc:title>
  <dc:creator>Administrator</dc:creator>
  <cp:lastModifiedBy>Administrator</cp:lastModifiedBy>
  <cp:revision>1</cp:revision>
  <dcterms:created xsi:type="dcterms:W3CDTF">2018-04-12T12:58:20Z</dcterms:created>
  <dcterms:modified xsi:type="dcterms:W3CDTF">2018-04-12T12:58:32Z</dcterms:modified>
</cp:coreProperties>
</file>