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A9-42FB-8AE3-35497D37E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26376"/>
        <c:axId val="248222768"/>
      </c:lineChart>
      <c:dateAx>
        <c:axId val="24822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22768"/>
        <c:crosses val="autoZero"/>
        <c:auto val="1"/>
        <c:lblOffset val="100"/>
        <c:baseTimeUnit val="months"/>
      </c:dateAx>
      <c:valAx>
        <c:axId val="24822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2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F2-40FF-87F1-86961A700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674144"/>
        <c:axId val="252671848"/>
      </c:lineChart>
      <c:dateAx>
        <c:axId val="252674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71848"/>
        <c:crosses val="autoZero"/>
        <c:auto val="1"/>
        <c:lblOffset val="100"/>
        <c:baseTimeUnit val="months"/>
      </c:dateAx>
      <c:valAx>
        <c:axId val="25267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7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3C2DB-93BF-4F89-AD2B-1A1DDE0BEB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4FB1AF-74A3-4E53-BCC2-413EA9875E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031411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F0E0-2D3E-473D-9089-D98D18C9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60D43-F883-43CA-9CBF-B1E395DB2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8041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C2016-82E6-4E16-A97B-8FEC4BE53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D729D-7237-458F-8A85-6663D6872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57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2EAB1-8031-4706-A9F3-73E97344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asdfasdf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61BDC2-F2FF-4E30-92AA-A18BF0C4C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2094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4C167-4612-4DEA-BF8D-DCAA67B98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2B329-6DF9-4B88-83DD-863AE2C09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498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test pptx export</vt:lpstr>
      <vt:lpstr>Facebook Fans Total</vt:lpstr>
      <vt:lpstr>asdfasdf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 export</dc:title>
  <dc:creator>Administrator</dc:creator>
  <cp:lastModifiedBy>Administrator</cp:lastModifiedBy>
  <cp:revision>1</cp:revision>
  <dcterms:created xsi:type="dcterms:W3CDTF">2018-04-12T12:56:59Z</dcterms:created>
  <dcterms:modified xsi:type="dcterms:W3CDTF">2018-04-12T12:57:10Z</dcterms:modified>
</cp:coreProperties>
</file>