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A1-4A0C-BCFD-676D9E891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937232"/>
        <c:axId val="294063200"/>
      </c:lineChart>
      <c:dateAx>
        <c:axId val="247937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63200"/>
        <c:crosses val="autoZero"/>
        <c:auto val="1"/>
        <c:lblOffset val="100"/>
        <c:baseTimeUnit val="months"/>
      </c:dateAx>
      <c:valAx>
        <c:axId val="29406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3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43160</c:v>
                </c:pt>
                <c:pt idx="1">
                  <c:v>43191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16268</c:v>
                </c:pt>
                <c:pt idx="1">
                  <c:v>16310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BC-4296-912A-4D5560217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062216"/>
        <c:axId val="294062544"/>
      </c:lineChart>
      <c:dateAx>
        <c:axId val="29406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62544"/>
        <c:crosses val="autoZero"/>
        <c:auto val="1"/>
        <c:lblOffset val="100"/>
        <c:baseTimeUnit val="months"/>
      </c:dateAx>
      <c:valAx>
        <c:axId val="29406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6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49B99-B6F4-4E21-9857-223B40C4A1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9466CD-61D6-4453-8765-04B52904FA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1332727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E5BB9-86AE-4BC8-BE9F-1D34D209D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asdfasdf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69566-D33C-4B7A-814C-3DB5F83832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912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EB4CA-5861-4A17-8ECD-8A84559336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6F2586-AB31-49FB-87B7-1B018229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255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87D8-D029-49FC-B279-66BE7324D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E209DA-DD80-4C70-902A-095D42FB7A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60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57FF1-24A8-42AE-8C57-6D94BF5BA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66D62-8BA1-42E3-AFCD-431C50E76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9590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test pptx export</vt:lpstr>
      <vt:lpstr>asdfasdf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 export</dc:title>
  <dc:creator>Administrator</dc:creator>
  <cp:lastModifiedBy>Administrator</cp:lastModifiedBy>
  <cp:revision>1</cp:revision>
  <dcterms:created xsi:type="dcterms:W3CDTF">2018-04-12T12:56:03Z</dcterms:created>
  <dcterms:modified xsi:type="dcterms:W3CDTF">2018-04-12T12:56:13Z</dcterms:modified>
</cp:coreProperties>
</file>