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6B-4171-B46D-AE4DCF51D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41560"/>
        <c:axId val="248558608"/>
      </c:lineChart>
      <c:dateAx>
        <c:axId val="173541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58608"/>
        <c:crosses val="autoZero"/>
        <c:auto val="1"/>
        <c:lblOffset val="100"/>
        <c:baseTimeUnit val="months"/>
      </c:dateAx>
      <c:valAx>
        <c:axId val="24855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4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61-4A70-9BD4-97D8B1AC7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370096"/>
        <c:axId val="317369112"/>
      </c:lineChart>
      <c:dateAx>
        <c:axId val="31737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69112"/>
        <c:crosses val="autoZero"/>
        <c:auto val="1"/>
        <c:lblOffset val="100"/>
        <c:baseTimeUnit val="months"/>
      </c:dateAx>
      <c:valAx>
        <c:axId val="31736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7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A9E81-45BC-4BDD-93AF-9FA6221A66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BE7A2-7431-4692-BCE9-23A478DAAC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63762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E062C-C77C-4A41-82D6-A4B2F37B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4E7FC-497C-43A9-95F0-4260F16C95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4366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299F6-DFAD-4E23-A55A-60ABE7F4B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E6ED4-6800-4329-A62E-2EB9CAAC2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3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7B749-AC8A-4D97-B564-1BC18C91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E8264-4291-4C79-BBD1-CAC608F917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756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6DB0F-1453-4F60-BC15-86C3FF476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18A02-1D6C-4723-99F7-5899D3CD6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751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test pptx export</vt:lpstr>
      <vt:lpstr>Facebook Fans Total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 export</dc:title>
  <dc:creator>Administrator</dc:creator>
  <cp:lastModifiedBy>Administrator</cp:lastModifiedBy>
  <cp:revision>1</cp:revision>
  <dcterms:created xsi:type="dcterms:W3CDTF">2018-04-12T12:55:03Z</dcterms:created>
  <dcterms:modified xsi:type="dcterms:W3CDTF">2018-04-12T12:55:15Z</dcterms:modified>
</cp:coreProperties>
</file>