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A1-4AA7-BC09-3A4DEA464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085408"/>
        <c:axId val="236087048"/>
      </c:lineChart>
      <c:dateAx>
        <c:axId val="23608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87048"/>
        <c:crosses val="autoZero"/>
        <c:auto val="1"/>
        <c:lblOffset val="100"/>
        <c:baseTimeUnit val="months"/>
      </c:dateAx>
      <c:valAx>
        <c:axId val="2360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8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E66A1-0889-4942-A265-7B9A9C65E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79F06-620C-4CEC-B444-EF73DC03C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738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4454D-EF71-4B16-AF53-EFA3B3989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57616-5F28-4927-875C-44E92125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30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2018-04-12T12:52:30Z</dcterms:created>
  <dcterms:modified xsi:type="dcterms:W3CDTF">2018-04-12T12:52:34Z</dcterms:modified>
</cp:coreProperties>
</file>