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B4-48A2-918C-FF44702FB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44696"/>
        <c:axId val="244145352"/>
      </c:lineChart>
      <c:dateAx>
        <c:axId val="244144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45352"/>
        <c:crosses val="autoZero"/>
        <c:auto val="1"/>
        <c:lblOffset val="100"/>
        <c:baseTimeUnit val="months"/>
      </c:dateAx>
      <c:valAx>
        <c:axId val="24414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4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A483F-D501-4DAE-905D-95C73C8805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new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FB0A4-A18E-4B18-BE5A-AC46A428F0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582616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69C47-69EC-4037-B6A7-2B5D9EC18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 oihi fain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9006C4-FC43-46C8-A319-E606C28F4D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4486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71447-319C-45D1-9280-C2A29FDA9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B2F2B-6BEE-42A8-BC0F-95515B061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45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4859B-877A-48C0-B074-F3F8F05EA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BF2C24-E0D1-4404-A49F-83214A359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5820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231097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0179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301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635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8617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845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115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43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4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279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3F6A4-A3C3-4937-96D5-B3B3AE1A0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03/12/2018 - 04/11/2018</a:t>
            </a:r>
          </a:p>
        </p:txBody>
      </p:sp>
    </p:spTree>
    <p:extLst>
      <p:ext uri="{BB962C8B-B14F-4D97-AF65-F5344CB8AC3E}">
        <p14:creationId xmlns:p14="http://schemas.microsoft.com/office/powerpoint/2010/main" val="90634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F248A-E92D-4904-9015-287B9033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E946EC-51D8-41F3-8A87-616A98C6A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442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960810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36366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26749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7383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835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944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0492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3233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603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521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265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02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626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9643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6346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97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8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0768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90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- 2018-04-04 23:17:22</a:t>
                      </a:r>
                      <a:r>
                        <a:rPr lang="en-US" sz="1000"/>
                        <a:t>
Facebook has announced to restrict data access on both Facebook and Instagram. We are investigating how this affects our business. The official announcement can be found at https://newsroom.fb.com/news/2018/04/restricting-data-access/ and https://developers.facebook.com/blog/post/2018/04/04/facebook-api-platform-product-changes/ .
We introduced a new status page holding all relevant updates regarding this change. Please subscribe to stay up to date here: https://status.quintly.com
We thank you in advance for your patience and understanding.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50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- 2018-04-04 17:00:00</a:t>
                      </a:r>
                      <a:r>
                        <a:rPr lang="en-US" sz="1000"/>
                        <a:t>
↗️ LinkedIn is becoming increasingly popular and can be a valuable asset for both B2B and B2C business.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26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FC8A7-21DC-473E-952B-5CF602907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03/12/2018 - 04/11/2018</a:t>
            </a:r>
          </a:p>
        </p:txBody>
      </p:sp>
    </p:spTree>
    <p:extLst>
      <p:ext uri="{BB962C8B-B14F-4D97-AF65-F5344CB8AC3E}">
        <p14:creationId xmlns:p14="http://schemas.microsoft.com/office/powerpoint/2010/main" val="3057352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19D8E-D58E-4A0C-80D2-59CC9D97C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posts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24FE5C-7F83-48C1-9EBB-218BC8C73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250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3963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13854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59598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2057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756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281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300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620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738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633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783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214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377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92760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9545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225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78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4895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79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- 2018-04-04 23:17:22</a:t>
                      </a:r>
                      <a:r>
                        <a:rPr lang="en-US" sz="1000"/>
                        <a:t>
Facebook has announced to restrict data access on both Facebook and Instagram. We are investigating how this affects our business. The official announcement can be found at https://newsroom.fb.com/news/2018/04/restricting-data-access/ and https://developers.facebook.com/blog/post/2018/04/04/facebook-api-platform-product-changes/ .
We introduced a new status page holding all relevant updates regarding this change. Please subscribe to stay up to date here: https://status.quintly.com
We thank you in advance for your patience and understanding.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15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- 2018-04-04 17:00:00</a:t>
                      </a:r>
                      <a:r>
                        <a:rPr lang="en-US" sz="1000"/>
                        <a:t>
↗️ LinkedIn is becoming increasingly popular and can be a valuable asset for both B2B and B2C business.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139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1DA1B-3272-48F6-8AFA-8B059A61D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03/12/2018 - 04/11/2018</a:t>
            </a:r>
          </a:p>
        </p:txBody>
      </p:sp>
    </p:spTree>
    <p:extLst>
      <p:ext uri="{BB962C8B-B14F-4D97-AF65-F5344CB8AC3E}">
        <p14:creationId xmlns:p14="http://schemas.microsoft.com/office/powerpoint/2010/main" val="1588498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203</Words>
  <Application>Microsoft Office PowerPoint</Application>
  <PresentationFormat>On-screen Show (4:3)</PresentationFormat>
  <Paragraphs>135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new dashboard</vt:lpstr>
      <vt:lpstr>h oihi fain</vt:lpstr>
      <vt:lpstr>Copy of Fans Table</vt:lpstr>
      <vt:lpstr>Facebook Own Posts Table</vt:lpstr>
      <vt:lpstr>my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dashboard</dc:title>
  <dc:creator>Administrator</dc:creator>
  <cp:lastModifiedBy>Administrator</cp:lastModifiedBy>
  <cp:revision>1</cp:revision>
  <dcterms:created xsi:type="dcterms:W3CDTF">2018-04-12T09:40:25Z</dcterms:created>
  <dcterms:modified xsi:type="dcterms:W3CDTF">2018-04-12T09:40:36Z</dcterms:modified>
</cp:coreProperties>
</file>