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3C-47CB-B277-CB4DE525A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08728"/>
        <c:axId val="243507088"/>
      </c:lineChart>
      <c:dateAx>
        <c:axId val="24350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07088"/>
        <c:crosses val="autoZero"/>
        <c:auto val="1"/>
        <c:lblOffset val="100"/>
        <c:baseTimeUnit val="months"/>
      </c:dateAx>
      <c:valAx>
        <c:axId val="24350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0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4E24-A04F-47B3-9CCB-C0A2B802BB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new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447AB3-69FC-46B8-AB64-BBAB88054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195219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C5EDF-E6F8-492C-A698-CE18629DB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 oihi fain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245970-4EE9-4811-BDE1-5F76771A20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053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039E0-9F00-4C99-AEA9-E89C6DFDE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F4E46-EE56-4F5D-A502-32F9F1A0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00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7AAE4-CF0B-4E9F-8FC3-DE8783768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8DBE3A-3646-41A2-8B32-D3FC151BB8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032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82785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9894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610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8775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523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599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4719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927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7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350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3E056-BF45-411D-AA75-4FC212416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332905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32094-D6AD-4DE7-B71F-9EFE16A01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A194B-E6D1-46A0-A11C-D7C98110C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239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24938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27153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14573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6046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206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914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213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40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6797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734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940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943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710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2112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3181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611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3702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5874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7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23:17:22</a:t>
                      </a:r>
                      <a:r>
                        <a:rPr lang="en-US" sz="1000"/>
                        <a:t>
Facebook has announced to restrict data access on both Facebook and Instagram. We are investigating how this affects our business. The official announcement can be found at https://newsroom.fb.com/news/2018/04/restricting-data-access/ and https://developers.facebook.com/blog/post/2018/04/04/facebook-api-platform-product-changes/ .
We introduced a new status page holding all relevant updates regarding this change. Please subscribe to stay up to date here: https://status.quintly.com
We thank you in advance for your patience and understanding.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3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- 2018-04-04 17:00:00</a:t>
                      </a:r>
                      <a:r>
                        <a:rPr lang="en-US" sz="1000"/>
                        <a:t>
↗️ LinkedIn is becoming increasingly popular and can be a valuable asset for both B2B and B2C business.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236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752D5-5340-4BE1-871A-83912C8EF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03/12/2018 - 04/11/2018</a:t>
            </a:r>
          </a:p>
        </p:txBody>
      </p:sp>
    </p:spTree>
    <p:extLst>
      <p:ext uri="{BB962C8B-B14F-4D97-AF65-F5344CB8AC3E}">
        <p14:creationId xmlns:p14="http://schemas.microsoft.com/office/powerpoint/2010/main" val="637796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</Words>
  <Application>Microsoft Office PowerPoint</Application>
  <PresentationFormat>On-screen Show (4:3)</PresentationFormat>
  <Paragraphs>79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new dashboard</vt:lpstr>
      <vt:lpstr>h oihi fain</vt:lpstr>
      <vt:lpstr>Copy of Fans Table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dashboard</dc:title>
  <dc:creator>Administrator</dc:creator>
  <cp:lastModifiedBy>Administrator</cp:lastModifiedBy>
  <cp:revision>1</cp:revision>
  <dcterms:created xsi:type="dcterms:W3CDTF">2018-04-12T09:37:56Z</dcterms:created>
  <dcterms:modified xsi:type="dcterms:W3CDTF">2018-04-12T09:38:08Z</dcterms:modified>
</cp:coreProperties>
</file>