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43191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16310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70-401C-97DC-669F7AA01B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656824"/>
        <c:axId val="149848368"/>
      </c:lineChart>
      <c:dateAx>
        <c:axId val="171656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848368"/>
        <c:crosses val="autoZero"/>
        <c:auto val="1"/>
        <c:lblOffset val="100"/>
        <c:baseTimeUnit val="days"/>
      </c:dateAx>
      <c:valAx>
        <c:axId val="149848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656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43191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16310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07-4B98-8D71-18FD3D6A7F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780608"/>
        <c:axId val="248781920"/>
      </c:lineChart>
      <c:dateAx>
        <c:axId val="248780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781920"/>
        <c:crosses val="autoZero"/>
        <c:auto val="1"/>
        <c:lblOffset val="100"/>
        <c:baseTimeUnit val="days"/>
      </c:dateAx>
      <c:valAx>
        <c:axId val="24878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78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149F1-7D5C-4305-B745-7617CC9457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new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A862C4-2279-47C7-BBA5-7AB388EB62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1680241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C780E-B69A-4F66-981F-D69F5F751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225137-289F-457A-B6B8-CAA9854DCE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4306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E4347C-4554-41C2-AA98-3DDC5F8FA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8F305-7ECB-4F11-B16F-F4E150239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498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4F98A-A00E-4213-8A8A-176C96D7E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 oihi fain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ABDB82-1A88-4FFA-A520-025996D76D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93149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83DF73-AD3A-4DD7-B474-E210FD7C9C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A3D93-5A6C-4073-893B-1DBF8B56F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073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44BD6-8B46-4805-8063-E0BF61488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99DFA3-95D1-40F0-AAD0-C173AA04C7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5328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702480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64294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0517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376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8996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5024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3553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7085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338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91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FAE6B-4C94-4219-82DD-D8DD33C812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03/12/2018 - 04/11/2018</a:t>
            </a:r>
          </a:p>
        </p:txBody>
      </p:sp>
    </p:spTree>
    <p:extLst>
      <p:ext uri="{BB962C8B-B14F-4D97-AF65-F5344CB8AC3E}">
        <p14:creationId xmlns:p14="http://schemas.microsoft.com/office/powerpoint/2010/main" val="144558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43489-EC1E-4FF0-A0FC-AE3BE84DE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Copy of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0A98CE-5EE8-4933-847C-9157B81652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67136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324784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3789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0579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8004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6668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0355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6647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2830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157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976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49153-AFFB-42F1-BE65-37DB4E6934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03/12/2018 - 04/11/2018</a:t>
            </a:r>
          </a:p>
        </p:txBody>
      </p:sp>
    </p:spTree>
    <p:extLst>
      <p:ext uri="{BB962C8B-B14F-4D97-AF65-F5344CB8AC3E}">
        <p14:creationId xmlns:p14="http://schemas.microsoft.com/office/powerpoint/2010/main" val="3516994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94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new dashboard</vt:lpstr>
      <vt:lpstr>Facebook Fans Total</vt:lpstr>
      <vt:lpstr>h oihi fain</vt:lpstr>
      <vt:lpstr>Facebook Fans Table</vt:lpstr>
      <vt:lpstr>Copy of Fans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dashboard</dc:title>
  <dc:creator>Administrator</dc:creator>
  <cp:lastModifiedBy>Administrator</cp:lastModifiedBy>
  <cp:revision>1</cp:revision>
  <dcterms:created xsi:type="dcterms:W3CDTF">2018-04-12T09:36:07Z</dcterms:created>
  <dcterms:modified xsi:type="dcterms:W3CDTF">2018-04-12T09:36:20Z</dcterms:modified>
</cp:coreProperties>
</file>