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E40FF-D7C8-4A57-A101-0AC2E0C0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9B2D8-E494-45E0-B3B5-AE6A4DF52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6745551"/>
              </p:ext>
            </p:extLst>
          </p:nvPr>
        </p:nvGraphicFramePr>
        <p:xfrm>
          <a:off x="457200" y="1731963"/>
          <a:ext cx="822960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157191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9530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12746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9918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865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963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892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614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535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133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660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893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128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6903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5893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95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168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8691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3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23:17:22</a:t>
                      </a:r>
                      <a:r>
                        <a:rPr lang="en-US" sz="1000"/>
                        <a:t>
Facebook has announced to restrict data access on both Facebook and Instagram. We are investigating how this affects our business. The official announcement can be found at https://newsroom.fb.com/news/2018/04/restricting-data-access/ and https://developers.facebook.com/blog/post/2018/04/04/facebook-api-platform-product-changes/ .
We introduced a new status page holding all relevant updates regarding this change. Please subscribe to stay up to date here: https://status.quintly.com
We thank you in advance for your patience and understanding.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02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17:00:00</a:t>
                      </a:r>
                      <a:r>
                        <a:rPr lang="en-US" sz="1000"/>
                        <a:t>
↗️ LinkedIn is becoming increasingly popular and can be a valuable asset for both B2B and B2C business.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34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329DB-2ED6-4766-BFD8-CC4621E17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2659120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2018-04-12T09:30:54Z</dcterms:created>
  <dcterms:modified xsi:type="dcterms:W3CDTF">2018-04-12T09:31:07Z</dcterms:modified>
</cp:coreProperties>
</file>