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Aankhi Jhyal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53-458B-B2DF-6F1703018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43736"/>
        <c:axId val="245245048"/>
      </c:lineChart>
      <c:dateAx>
        <c:axId val="245243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5048"/>
        <c:crosses val="autoZero"/>
        <c:auto val="1"/>
        <c:lblOffset val="100"/>
        <c:baseTimeUnit val="months"/>
      </c:dateAx>
      <c:valAx>
        <c:axId val="24524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Aankhi Jhyal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45-42FA-80D1-0F4224C40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037000"/>
        <c:axId val="247033720"/>
      </c:lineChart>
      <c:dateAx>
        <c:axId val="24703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33720"/>
        <c:crosses val="autoZero"/>
        <c:auto val="1"/>
        <c:lblOffset val="100"/>
        <c:baseTimeUnit val="months"/>
      </c:dateAx>
      <c:valAx>
        <c:axId val="24703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3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512BA-A5AD-4F1F-AE9D-533545B05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74C68C-E8BE-4C8E-9674-C4426B4F20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445395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517F-B488-4C02-8340-AE74101D2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5F6642-4A77-462C-965B-B7193B1AE4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580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26C3C-FB43-4731-9852-D619C2449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215B1-6DDA-4223-85DF-C1CDC47DB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162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91DEE-096B-42E5-AB55-3D2E1679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 oihi fain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ECB3A5-BECB-4648-B8A2-9EF34274EB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160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E6A7C-915E-43D4-9B49-E00ED09A7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D9D8B-9064-43CE-AEA9-77B99C3B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34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41074-E145-48C2-8386-865F8898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C67AF9-FE80-420E-9F5F-25923DB39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564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2742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2201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2166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654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186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033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864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707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6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11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79707-2232-4445-9133-60F00025C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1187995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BE4F-6BFA-447C-9F2C-266E8E85F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631D5-601B-4C6A-9A19-2AEAA807AB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28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1061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6354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661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406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641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358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66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806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9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28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2D575-1A08-493E-9670-D91DF1166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37508185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new dashboard</vt:lpstr>
      <vt:lpstr>Facebook Fans Total</vt:lpstr>
      <vt:lpstr>h oihi fain</vt:lpstr>
      <vt:lpstr>Facebook Fans Table</vt:lpstr>
      <vt:lpstr>Copy of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dashboard</dc:title>
  <dc:creator>Administrator</dc:creator>
  <cp:lastModifiedBy>Administrator</cp:lastModifiedBy>
  <cp:revision>1</cp:revision>
  <dcterms:created xsi:type="dcterms:W3CDTF">2018-04-12T09:24:24Z</dcterms:created>
  <dcterms:modified xsi:type="dcterms:W3CDTF">2018-04-12T09:24:31Z</dcterms:modified>
</cp:coreProperties>
</file>