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D2277-4880-4C10-9163-9D364D148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45C8EC-AF15-49C7-B410-06504C6DB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6984661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28460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2844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0060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839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8719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1845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7346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1799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3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Aankhi Jhyal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290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80568-FD67-4C3F-9D46-84D72B348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03/03/2018 - 04/02/2018</a:t>
            </a:r>
          </a:p>
        </p:txBody>
      </p:sp>
    </p:spTree>
    <p:extLst>
      <p:ext uri="{BB962C8B-B14F-4D97-AF65-F5344CB8AC3E}">
        <p14:creationId xmlns:p14="http://schemas.microsoft.com/office/powerpoint/2010/main" val="1796577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Copy of Fans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Fans Table</dc:title>
  <dc:creator>Administrator</dc:creator>
  <cp:lastModifiedBy>Administrator</cp:lastModifiedBy>
  <cp:revision>1</cp:revision>
  <dcterms:created xsi:type="dcterms:W3CDTF">2018-04-12T09:23:59Z</dcterms:created>
  <dcterms:modified xsi:type="dcterms:W3CDTF">2018-04-12T09:24:03Z</dcterms:modified>
</cp:coreProperties>
</file>