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DB9ED-1F48-440B-8B5C-20F49A0B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E89D4-1E9E-4832-9653-BEE207BABF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592432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9097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1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4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39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25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19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785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606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27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07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A01F8-4CD2-4130-B1A6-E183AEFB5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3929924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Copy of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Fans Table</dc:title>
  <dc:creator>Administrator</dc:creator>
  <cp:lastModifiedBy>Administrator</cp:lastModifiedBy>
  <cp:revision>1</cp:revision>
  <dcterms:created xsi:type="dcterms:W3CDTF">2018-04-12T09:22:18Z</dcterms:created>
  <dcterms:modified xsi:type="dcterms:W3CDTF">2018-04-12T09:22:23Z</dcterms:modified>
</cp:coreProperties>
</file>