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4" autoAdjust="0"/>
    <p:restoredTop sz="94692" autoAdjust="0"/>
  </p:normalViewPr>
  <p:slideViewPr>
    <p:cSldViewPr snapToGrid="0">
      <p:cViewPr varScale="1">
        <p:scale>
          <a:sx n="59" d="100"/>
          <a:sy n="59" d="100"/>
        </p:scale>
        <p:origin x="84" y="4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77A862-0B80-44C7-9AAE-CC8CB804985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Metric Tests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ECC254A-D38E-489A-9358-91DFBA5068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74188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B0923-3EF4-499F-A8BE-63E283AEE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Own Posts with Attachment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2CD54E-5F01-4DAE-8D9D-FD91EF79BF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80740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666519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798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7923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20436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6543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6628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6857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5871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kayefofficial - 2018-04-10 10:40:21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Videodreh zu "Allein" - Single am 20.04.18!
Bestellt euch mein Album #modus vor - das wird sick! 🤙🏻🔥🎥 pic by @maervle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332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kayefofficial - 2018-04-09 09:05:37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Total toller Shoppingtag mit meinen besties @tzonlive und @topic hihihihi 😍 mensch habt ihr Lust auf ein Haul? Welche Farbe tragt ihr am liebsten? 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1.5897%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3180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kayefofficial - 2018-04-08 05:00:49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Nennt mir ein Haarprodukt mir dem ich dieses voluminöse Haar bändigen kann 💁🏼‍♂️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1.0754%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164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kayefofficial - 2018-04-07 14:52:10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Danke Ludwigshafen! Das war ein tolles letztes mal #chaostour! Wir sehen uns dann im Herbst bei der MODUS TOUR 2018 🙌🏻 ich freue mich auf euch alle! Bald startet der Vorverkauf 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777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kayefofficial - 2018-04-07 04:02:57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Genießt dat geile Wetter 🙌🏻 Wer uns heute Abend live sehen will kommt nacht LUDWIGSHAFEN ins Kulturzentrum "Das Haus" 🤙🏻 Wir reißen da ein letztes mal mit der #chaostour ab 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1.1292%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2937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D55CC4-ED8E-4236-A782-85901BDDB4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04/03/2018 - 04/10/2018</a:t>
            </a:r>
          </a:p>
        </p:txBody>
      </p:sp>
    </p:spTree>
    <p:extLst>
      <p:ext uri="{BB962C8B-B14F-4D97-AF65-F5344CB8AC3E}">
        <p14:creationId xmlns:p14="http://schemas.microsoft.com/office/powerpoint/2010/main" val="3262875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CA861-430F-43E6-8D5E-422BA58A0A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Own Posts with Attachment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30F911C-C1F6-41C3-958B-1A6C2FB05CE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83101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276284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050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5641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74258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798185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76643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4060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640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kayefofficial - 2018-04-06 10:44:53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Ich suche hier grad nach einem pfiffigen Spruch.. habt ihr einen? Her damit! #modus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1.2705%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1116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kayefofficial - 2018-04-06 08:57:41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Sagt mir mal auf welchen der folgenden Songs ihr euch am meisten freut! #modus :) Bestellt euch die Box vor 🙌🏻
1 - Ein Jahr zu spät
2 - Kartenhaus feat. @prinzpi23 
3 - Musik
4 - Irgendwann jetzt
5 - Die Welt ist nicht genug
6 - Whatsapp Message
7 - Lilarot
8 - Ich find' dich
9 - Plastikbecher
10 - Safe
11 - Stolpern lernen
12 - Allein
13 - Nie mehr neu
14 - Nüchtern feat. @madelinejuno 
15 - Modus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7902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A684EA-9358-42B2-9D81-3B1D70C88A3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04/03/2018 - 04/10/2018</a:t>
            </a:r>
          </a:p>
        </p:txBody>
      </p:sp>
    </p:spTree>
    <p:extLst>
      <p:ext uri="{BB962C8B-B14F-4D97-AF65-F5344CB8AC3E}">
        <p14:creationId xmlns:p14="http://schemas.microsoft.com/office/powerpoint/2010/main" val="2868227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0445C-E222-41AF-8AED-655670B33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Own Posts with Attachment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BF972D-C606-43A7-9432-5C73407ABF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1172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4450841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410378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79211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46227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6893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584869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48598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0403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kayefofficial - 2018-04-05 09:04:13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MODUS TRACKLIST:
1 - Ein Jahr zu spät
2 - Kartenhaus feat. @prinzpi23 
3 - Musik
4 - Irgendwann jetzt
5 - Die Welt ist nicht genug
6 - Whatsapp Message
7 - Lilarot
8 - Ich find' dich
9 - Plastikbecher
10 - Safe
11 - Stolpern lernen
12 - Allein
13 - Nie mehr neu
14 - Nüchtern feat. @madelinejuno 
15 - Modus
Jetzt vorbestellen! Link in Bio :)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1.3794%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2133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kayefofficial - 2018-04-04 05:30:40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SEXSTREETBOYS SINCE 2013 @lionttv 🤙🏻 📸 @tzonlive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2.3131%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1358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kayefofficial - 2018-04-03 11:27:22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Have a nice evening 🤙🏻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1.2109%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1100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FE4C85-17D5-44DC-B0AE-51212E7F28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04/03/2018 - 04/10/2018</a:t>
            </a:r>
          </a:p>
        </p:txBody>
      </p:sp>
    </p:spTree>
    <p:extLst>
      <p:ext uri="{BB962C8B-B14F-4D97-AF65-F5344CB8AC3E}">
        <p14:creationId xmlns:p14="http://schemas.microsoft.com/office/powerpoint/2010/main" val="38036797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193</Words>
  <Application>Microsoft Office PowerPoint</Application>
  <PresentationFormat>On-screen Show (4:3)</PresentationFormat>
  <Paragraphs>99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Calibri</vt:lpstr>
      <vt:lpstr>Arial</vt:lpstr>
      <vt:lpstr>quintly_template</vt:lpstr>
      <vt:lpstr>Metric Tests</vt:lpstr>
      <vt:lpstr>Instagram Own Posts with Attachment - 1 of 3</vt:lpstr>
      <vt:lpstr>Instagram Own Posts with Attachment - 2 of 3</vt:lpstr>
      <vt:lpstr>Instagram Own Posts with Attachment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Metric Tests</dc:title>
  <dc:creator>Administrator</dc:creator>
  <cp:lastModifiedBy>Administrator</cp:lastModifiedBy>
  <cp:revision>1</cp:revision>
  <dcterms:created xsi:type="dcterms:W3CDTF">2018-04-11T11:10:51Z</dcterms:created>
  <dcterms:modified xsi:type="dcterms:W3CDTF">2018-04-11T11:11:00Z</dcterms:modified>
</cp:coreProperties>
</file>