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110E-44CC-9F80-74DB99BE8C2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smooth val="0"/>
          <c:extLst>
            <c:ext xmlns:c16="http://schemas.microsoft.com/office/drawing/2014/chart" uri="{C3380CC4-5D6E-409C-BE32-E72D297353CC}">
              <c16:uniqueId val="{00000001-110E-44CC-9F80-74DB99BE8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193816"/>
        <c:axId val="247190864"/>
      </c:lineChart>
      <c:catAx>
        <c:axId val="24719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190864"/>
        <c:crosses val="autoZero"/>
        <c:auto val="1"/>
        <c:lblAlgn val="ctr"/>
        <c:lblOffset val="100"/>
        <c:noMultiLvlLbl val="0"/>
      </c:catAx>
      <c:valAx>
        <c:axId val="24719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19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21F44-63CC-4000-B7B6-2CA7697D1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A1038D-F668-4450-B22F-D152FD7156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1557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61619-752E-4A23-A193-1A52EBF8A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CD41A-AC40-4E93-8423-7A0022539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961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2018-04-11T08:26:27Z</dcterms:created>
  <dcterms:modified xsi:type="dcterms:W3CDTF">2018-04-11T08:26:31Z</dcterms:modified>
</cp:coreProperties>
</file>