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8690F-B40A-465B-89C8-533E11A6F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4527BA-52DD-4B09-837E-202C53AF46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9497500"/>
              </p:ext>
            </p:extLst>
          </p:nvPr>
        </p:nvGraphicFramePr>
        <p:xfrm>
          <a:off x="457200" y="1731963"/>
          <a:ext cx="8229600" cy="447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8362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72825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240588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667277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853517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89501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449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#AFGvZIM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3944.1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59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#CWCQ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2696.5647058824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220.31764705882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33.188235294118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2950.0705882353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864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#AbdaliFCT2018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1886.8095238095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70.190476190476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1969.1428571429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524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#AFGvHK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1727.8421052632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302.73684210526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9.3157894736842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2039.8947368421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759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#AFGvNEP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1539.8888888889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181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#AFGvWI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4185.5294117647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135.76470588235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81.588235294118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4402.8823529412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864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#RoadtoCWC19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5014.4444444444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5261.3333333333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124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#AFGvUAE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3628.6428571429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48.642857142857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3848.7142857143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36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#AFGvIRE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2213.1428571429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68.714285714286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2301.1428571429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749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#RoadToCWC19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628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3830.375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2902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81979-F5B0-4A78-90CE-74F88E4366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03/05/2018 - 04/04/2018</a:t>
            </a:r>
          </a:p>
        </p:txBody>
      </p:sp>
    </p:spTree>
    <p:extLst>
      <p:ext uri="{BB962C8B-B14F-4D97-AF65-F5344CB8AC3E}">
        <p14:creationId xmlns:p14="http://schemas.microsoft.com/office/powerpoint/2010/main" val="27102561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Hashtag Detection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</dc:title>
  <dc:creator>Administrator</dc:creator>
  <cp:lastModifiedBy>Administrator</cp:lastModifiedBy>
  <cp:revision>1</cp:revision>
  <dcterms:created xsi:type="dcterms:W3CDTF">2018-04-11T07:51:38Z</dcterms:created>
  <dcterms:modified xsi:type="dcterms:W3CDTF">2018-04-11T07:51:57Z</dcterms:modified>
</cp:coreProperties>
</file>