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43164</c:v>
                </c:pt>
                <c:pt idx="1">
                  <c:v>43165</c:v>
                </c:pt>
                <c:pt idx="2">
                  <c:v>43166</c:v>
                </c:pt>
                <c:pt idx="3">
                  <c:v>43167</c:v>
                </c:pt>
                <c:pt idx="4">
                  <c:v>43168</c:v>
                </c:pt>
                <c:pt idx="5">
                  <c:v>43169</c:v>
                </c:pt>
                <c:pt idx="6">
                  <c:v>43170</c:v>
                </c:pt>
                <c:pt idx="7">
                  <c:v>43171</c:v>
                </c:pt>
                <c:pt idx="8">
                  <c:v>43172</c:v>
                </c:pt>
                <c:pt idx="9">
                  <c:v>43173</c:v>
                </c:pt>
                <c:pt idx="10">
                  <c:v>43174</c:v>
                </c:pt>
                <c:pt idx="11">
                  <c:v>43175</c:v>
                </c:pt>
                <c:pt idx="12">
                  <c:v>43176</c:v>
                </c:pt>
                <c:pt idx="13">
                  <c:v>43177</c:v>
                </c:pt>
                <c:pt idx="14">
                  <c:v>43178</c:v>
                </c:pt>
                <c:pt idx="15">
                  <c:v>43179</c:v>
                </c:pt>
                <c:pt idx="16">
                  <c:v>43180</c:v>
                </c:pt>
                <c:pt idx="17">
                  <c:v>43181</c:v>
                </c:pt>
                <c:pt idx="18">
                  <c:v>43182</c:v>
                </c:pt>
                <c:pt idx="19">
                  <c:v>43183</c:v>
                </c:pt>
                <c:pt idx="20">
                  <c:v>43184</c:v>
                </c:pt>
                <c:pt idx="21">
                  <c:v>43185</c:v>
                </c:pt>
                <c:pt idx="22">
                  <c:v>43186</c:v>
                </c:pt>
                <c:pt idx="23">
                  <c:v>43187</c:v>
                </c:pt>
                <c:pt idx="24">
                  <c:v>43188</c:v>
                </c:pt>
                <c:pt idx="25">
                  <c:v>43189</c:v>
                </c:pt>
                <c:pt idx="26">
                  <c:v>43190</c:v>
                </c:pt>
                <c:pt idx="27">
                  <c:v>43191</c:v>
                </c:pt>
                <c:pt idx="28">
                  <c:v>43192</c:v>
                </c:pt>
                <c:pt idx="29">
                  <c:v>43193</c:v>
                </c:pt>
                <c:pt idx="30">
                  <c:v>43194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-11</c:v>
                </c:pt>
                <c:pt idx="1">
                  <c:v>-4</c:v>
                </c:pt>
                <c:pt idx="2">
                  <c:v>-3</c:v>
                </c:pt>
                <c:pt idx="3">
                  <c:v>-5</c:v>
                </c:pt>
                <c:pt idx="4">
                  <c:v>-3</c:v>
                </c:pt>
                <c:pt idx="5">
                  <c:v>-4</c:v>
                </c:pt>
                <c:pt idx="6">
                  <c:v>-4</c:v>
                </c:pt>
                <c:pt idx="7">
                  <c:v>-8</c:v>
                </c:pt>
                <c:pt idx="8">
                  <c:v>-6</c:v>
                </c:pt>
                <c:pt idx="9">
                  <c:v>-4</c:v>
                </c:pt>
                <c:pt idx="10">
                  <c:v>-3</c:v>
                </c:pt>
                <c:pt idx="11">
                  <c:v>-9</c:v>
                </c:pt>
                <c:pt idx="12">
                  <c:v>1229</c:v>
                </c:pt>
                <c:pt idx="13">
                  <c:v>1206</c:v>
                </c:pt>
                <c:pt idx="14">
                  <c:v>1095</c:v>
                </c:pt>
                <c:pt idx="15">
                  <c:v>1061</c:v>
                </c:pt>
                <c:pt idx="16">
                  <c:v>975</c:v>
                </c:pt>
                <c:pt idx="17">
                  <c:v>942</c:v>
                </c:pt>
                <c:pt idx="18">
                  <c:v>963</c:v>
                </c:pt>
                <c:pt idx="19">
                  <c:v>879</c:v>
                </c:pt>
                <c:pt idx="20">
                  <c:v>916</c:v>
                </c:pt>
                <c:pt idx="21">
                  <c:v>851</c:v>
                </c:pt>
                <c:pt idx="22">
                  <c:v>754</c:v>
                </c:pt>
                <c:pt idx="23">
                  <c:v>788</c:v>
                </c:pt>
                <c:pt idx="24">
                  <c:v>808</c:v>
                </c:pt>
                <c:pt idx="25">
                  <c:v>772</c:v>
                </c:pt>
                <c:pt idx="26">
                  <c:v>147</c:v>
                </c:pt>
                <c:pt idx="27">
                  <c:v>1</c:v>
                </c:pt>
                <c:pt idx="28">
                  <c:v>-3</c:v>
                </c:pt>
                <c:pt idx="29">
                  <c:v>-5</c:v>
                </c:pt>
                <c:pt idx="30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8E-4012-9402-DC3E5D94E0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43164</c:v>
                </c:pt>
                <c:pt idx="1">
                  <c:v>43165</c:v>
                </c:pt>
                <c:pt idx="2">
                  <c:v>43166</c:v>
                </c:pt>
                <c:pt idx="3">
                  <c:v>43167</c:v>
                </c:pt>
                <c:pt idx="4">
                  <c:v>43168</c:v>
                </c:pt>
                <c:pt idx="5">
                  <c:v>43169</c:v>
                </c:pt>
                <c:pt idx="6">
                  <c:v>43170</c:v>
                </c:pt>
                <c:pt idx="7">
                  <c:v>43171</c:v>
                </c:pt>
                <c:pt idx="8">
                  <c:v>43172</c:v>
                </c:pt>
                <c:pt idx="9">
                  <c:v>43173</c:v>
                </c:pt>
                <c:pt idx="10">
                  <c:v>43174</c:v>
                </c:pt>
                <c:pt idx="11">
                  <c:v>43175</c:v>
                </c:pt>
                <c:pt idx="12">
                  <c:v>43176</c:v>
                </c:pt>
                <c:pt idx="13">
                  <c:v>43177</c:v>
                </c:pt>
                <c:pt idx="14">
                  <c:v>43178</c:v>
                </c:pt>
                <c:pt idx="15">
                  <c:v>43179</c:v>
                </c:pt>
                <c:pt idx="16">
                  <c:v>43180</c:v>
                </c:pt>
                <c:pt idx="17">
                  <c:v>43181</c:v>
                </c:pt>
                <c:pt idx="18">
                  <c:v>43182</c:v>
                </c:pt>
                <c:pt idx="19">
                  <c:v>43183</c:v>
                </c:pt>
                <c:pt idx="20">
                  <c:v>43184</c:v>
                </c:pt>
                <c:pt idx="21">
                  <c:v>43185</c:v>
                </c:pt>
                <c:pt idx="22">
                  <c:v>43186</c:v>
                </c:pt>
                <c:pt idx="23">
                  <c:v>43187</c:v>
                </c:pt>
                <c:pt idx="24">
                  <c:v>43188</c:v>
                </c:pt>
                <c:pt idx="25">
                  <c:v>43189</c:v>
                </c:pt>
                <c:pt idx="26">
                  <c:v>43190</c:v>
                </c:pt>
                <c:pt idx="27">
                  <c:v>43191</c:v>
                </c:pt>
                <c:pt idx="28">
                  <c:v>43192</c:v>
                </c:pt>
                <c:pt idx="29">
                  <c:v>43193</c:v>
                </c:pt>
                <c:pt idx="30">
                  <c:v>43194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765</c:v>
                </c:pt>
                <c:pt idx="1">
                  <c:v>1321</c:v>
                </c:pt>
                <c:pt idx="2">
                  <c:v>268</c:v>
                </c:pt>
                <c:pt idx="3">
                  <c:v>943</c:v>
                </c:pt>
                <c:pt idx="4">
                  <c:v>565</c:v>
                </c:pt>
                <c:pt idx="5">
                  <c:v>598</c:v>
                </c:pt>
                <c:pt idx="6">
                  <c:v>365</c:v>
                </c:pt>
                <c:pt idx="7">
                  <c:v>674</c:v>
                </c:pt>
                <c:pt idx="8">
                  <c:v>401</c:v>
                </c:pt>
                <c:pt idx="9">
                  <c:v>210</c:v>
                </c:pt>
                <c:pt idx="10">
                  <c:v>1176</c:v>
                </c:pt>
                <c:pt idx="11">
                  <c:v>450</c:v>
                </c:pt>
                <c:pt idx="12">
                  <c:v>807</c:v>
                </c:pt>
                <c:pt idx="13">
                  <c:v>728</c:v>
                </c:pt>
                <c:pt idx="14">
                  <c:v>857</c:v>
                </c:pt>
                <c:pt idx="15">
                  <c:v>1686</c:v>
                </c:pt>
                <c:pt idx="16">
                  <c:v>1232</c:v>
                </c:pt>
                <c:pt idx="17">
                  <c:v>1483</c:v>
                </c:pt>
                <c:pt idx="18">
                  <c:v>2031</c:v>
                </c:pt>
                <c:pt idx="19">
                  <c:v>1592</c:v>
                </c:pt>
                <c:pt idx="20">
                  <c:v>2301</c:v>
                </c:pt>
                <c:pt idx="21">
                  <c:v>1589</c:v>
                </c:pt>
                <c:pt idx="22">
                  <c:v>1021</c:v>
                </c:pt>
                <c:pt idx="23">
                  <c:v>684</c:v>
                </c:pt>
                <c:pt idx="24">
                  <c:v>390</c:v>
                </c:pt>
                <c:pt idx="25">
                  <c:v>289</c:v>
                </c:pt>
                <c:pt idx="26">
                  <c:v>733</c:v>
                </c:pt>
                <c:pt idx="27">
                  <c:v>1115</c:v>
                </c:pt>
                <c:pt idx="28">
                  <c:v>995</c:v>
                </c:pt>
                <c:pt idx="29">
                  <c:v>267</c:v>
                </c:pt>
                <c:pt idx="30">
                  <c:v>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8E-4012-9402-DC3E5D94E0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8002552"/>
        <c:axId val="168475288"/>
      </c:lineChart>
      <c:dateAx>
        <c:axId val="148002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475288"/>
        <c:crosses val="autoZero"/>
        <c:auto val="1"/>
        <c:lblOffset val="100"/>
        <c:baseTimeUnit val="days"/>
      </c:dateAx>
      <c:valAx>
        <c:axId val="16847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00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8F46F-C71C-4D73-BFFF-356184ACA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8B8A74-3D73-4AC9-9870-1ECB7FA9FD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9595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E9EAE-5776-4B5E-8897-5994D7607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03/05/2018 - 04/04/2018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A4912-15A2-4E48-AE87-2CC02D795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4299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2018-04-11T07:50:23Z</dcterms:created>
  <dcterms:modified xsi:type="dcterms:W3CDTF">2018-04-11T07:50:27Z</dcterms:modified>
</cp:coreProperties>
</file>