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DA621-259A-4181-920D-59FE7306B3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4BA32-7E9D-4151-AF05-986987DBA2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6767057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2018-04-09T14:52:24Z</dcterms:created>
  <dcterms:modified xsi:type="dcterms:W3CDTF">2018-04-09T14:52:27Z</dcterms:modified>
</cp:coreProperties>
</file>